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91" r:id="rId2"/>
    <p:sldId id="292" r:id="rId3"/>
    <p:sldId id="258" r:id="rId4"/>
    <p:sldId id="289" r:id="rId5"/>
    <p:sldId id="290" r:id="rId6"/>
    <p:sldId id="372" r:id="rId7"/>
    <p:sldId id="293" r:id="rId8"/>
    <p:sldId id="364" r:id="rId9"/>
    <p:sldId id="262" r:id="rId10"/>
    <p:sldId id="294" r:id="rId11"/>
    <p:sldId id="363" r:id="rId12"/>
    <p:sldId id="298" r:id="rId13"/>
    <p:sldId id="299" r:id="rId14"/>
    <p:sldId id="302" r:id="rId15"/>
    <p:sldId id="303" r:id="rId16"/>
    <p:sldId id="304" r:id="rId17"/>
    <p:sldId id="361" r:id="rId18"/>
    <p:sldId id="308" r:id="rId19"/>
    <p:sldId id="360" r:id="rId20"/>
    <p:sldId id="334" r:id="rId21"/>
    <p:sldId id="367" r:id="rId22"/>
    <p:sldId id="311" r:id="rId23"/>
    <p:sldId id="362" r:id="rId24"/>
    <p:sldId id="313" r:id="rId25"/>
    <p:sldId id="314" r:id="rId26"/>
    <p:sldId id="315" r:id="rId27"/>
    <p:sldId id="366" r:id="rId28"/>
    <p:sldId id="318" r:id="rId29"/>
    <p:sldId id="320" r:id="rId30"/>
    <p:sldId id="321" r:id="rId31"/>
    <p:sldId id="323" r:id="rId32"/>
    <p:sldId id="325" r:id="rId33"/>
    <p:sldId id="326" r:id="rId34"/>
    <p:sldId id="327" r:id="rId35"/>
    <p:sldId id="328" r:id="rId36"/>
    <p:sldId id="329" r:id="rId37"/>
    <p:sldId id="365" r:id="rId38"/>
    <p:sldId id="330" r:id="rId39"/>
    <p:sldId id="331" r:id="rId40"/>
    <p:sldId id="332" r:id="rId41"/>
    <p:sldId id="342" r:id="rId42"/>
    <p:sldId id="359" r:id="rId43"/>
    <p:sldId id="338" r:id="rId44"/>
    <p:sldId id="368" r:id="rId45"/>
    <p:sldId id="337" r:id="rId46"/>
    <p:sldId id="339" r:id="rId47"/>
    <p:sldId id="340" r:id="rId48"/>
    <p:sldId id="341" r:id="rId49"/>
    <p:sldId id="344" r:id="rId50"/>
    <p:sldId id="345" r:id="rId51"/>
    <p:sldId id="346" r:id="rId52"/>
    <p:sldId id="347" r:id="rId53"/>
    <p:sldId id="348" r:id="rId54"/>
    <p:sldId id="369" r:id="rId55"/>
    <p:sldId id="350" r:id="rId56"/>
    <p:sldId id="352" r:id="rId57"/>
    <p:sldId id="353" r:id="rId58"/>
    <p:sldId id="370" r:id="rId59"/>
    <p:sldId id="335" r:id="rId60"/>
    <p:sldId id="356" r:id="rId61"/>
    <p:sldId id="355" r:id="rId62"/>
    <p:sldId id="371" r:id="rId63"/>
    <p:sldId id="357" r:id="rId64"/>
    <p:sldId id="30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EACE7D-AB5D-FCED-59F2-4155162EF407}" name="Claire Lavalley" initials="CL" userId="S::CLavalley@laureateinstitute.org::b288e3e5-6ccf-411c-90ca-9194c5fcd15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00FA00"/>
    <a:srgbClr val="CC3300"/>
    <a:srgbClr val="EA0000"/>
    <a:srgbClr val="F6605C"/>
    <a:srgbClr val="FF724B"/>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087" autoAdjust="0"/>
    <p:restoredTop sz="81022"/>
  </p:normalViewPr>
  <p:slideViewPr>
    <p:cSldViewPr snapToGrid="0">
      <p:cViewPr>
        <p:scale>
          <a:sx n="209" d="100"/>
          <a:sy n="209" d="100"/>
        </p:scale>
        <p:origin x="-4088" y="-2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84A38-F160-4840-875E-E03E0231BDC1}" type="datetimeFigureOut">
              <a:rPr lang="en-US" smtClean="0"/>
              <a:t>3/9/23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458D2-AA68-FF4C-BAF4-B413809B52E0}" type="slidenum">
              <a:rPr lang="en-US" smtClean="0"/>
              <a:t>‹#›</a:t>
            </a:fld>
            <a:endParaRPr lang="en-US"/>
          </a:p>
        </p:txBody>
      </p:sp>
    </p:spTree>
    <p:extLst>
      <p:ext uri="{BB962C8B-B14F-4D97-AF65-F5344CB8AC3E}">
        <p14:creationId xmlns:p14="http://schemas.microsoft.com/office/powerpoint/2010/main" val="2539206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7</a:t>
            </a:fld>
            <a:endParaRPr lang="en-US"/>
          </a:p>
        </p:txBody>
      </p:sp>
    </p:spTree>
    <p:extLst>
      <p:ext uri="{BB962C8B-B14F-4D97-AF65-F5344CB8AC3E}">
        <p14:creationId xmlns:p14="http://schemas.microsoft.com/office/powerpoint/2010/main" val="4223940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16</a:t>
            </a:fld>
            <a:endParaRPr lang="en-US"/>
          </a:p>
        </p:txBody>
      </p:sp>
    </p:spTree>
    <p:extLst>
      <p:ext uri="{BB962C8B-B14F-4D97-AF65-F5344CB8AC3E}">
        <p14:creationId xmlns:p14="http://schemas.microsoft.com/office/powerpoint/2010/main" val="225768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17</a:t>
            </a:fld>
            <a:endParaRPr lang="en-US"/>
          </a:p>
        </p:txBody>
      </p:sp>
    </p:spTree>
    <p:extLst>
      <p:ext uri="{BB962C8B-B14F-4D97-AF65-F5344CB8AC3E}">
        <p14:creationId xmlns:p14="http://schemas.microsoft.com/office/powerpoint/2010/main" val="7601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18</a:t>
            </a:fld>
            <a:endParaRPr lang="en-US"/>
          </a:p>
        </p:txBody>
      </p:sp>
    </p:spTree>
    <p:extLst>
      <p:ext uri="{BB962C8B-B14F-4D97-AF65-F5344CB8AC3E}">
        <p14:creationId xmlns:p14="http://schemas.microsoft.com/office/powerpoint/2010/main" val="218185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19</a:t>
            </a:fld>
            <a:endParaRPr lang="en-US"/>
          </a:p>
        </p:txBody>
      </p:sp>
    </p:spTree>
    <p:extLst>
      <p:ext uri="{BB962C8B-B14F-4D97-AF65-F5344CB8AC3E}">
        <p14:creationId xmlns:p14="http://schemas.microsoft.com/office/powerpoint/2010/main" val="2605108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20</a:t>
            </a:fld>
            <a:endParaRPr lang="en-US"/>
          </a:p>
        </p:txBody>
      </p:sp>
    </p:spTree>
    <p:extLst>
      <p:ext uri="{BB962C8B-B14F-4D97-AF65-F5344CB8AC3E}">
        <p14:creationId xmlns:p14="http://schemas.microsoft.com/office/powerpoint/2010/main" val="3158899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21</a:t>
            </a:fld>
            <a:endParaRPr lang="en-US"/>
          </a:p>
        </p:txBody>
      </p:sp>
    </p:spTree>
    <p:extLst>
      <p:ext uri="{BB962C8B-B14F-4D97-AF65-F5344CB8AC3E}">
        <p14:creationId xmlns:p14="http://schemas.microsoft.com/office/powerpoint/2010/main" val="3413617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22</a:t>
            </a:fld>
            <a:endParaRPr lang="en-US"/>
          </a:p>
        </p:txBody>
      </p:sp>
    </p:spTree>
    <p:extLst>
      <p:ext uri="{BB962C8B-B14F-4D97-AF65-F5344CB8AC3E}">
        <p14:creationId xmlns:p14="http://schemas.microsoft.com/office/powerpoint/2010/main" val="402102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23</a:t>
            </a:fld>
            <a:endParaRPr lang="en-US"/>
          </a:p>
        </p:txBody>
      </p:sp>
    </p:spTree>
    <p:extLst>
      <p:ext uri="{BB962C8B-B14F-4D97-AF65-F5344CB8AC3E}">
        <p14:creationId xmlns:p14="http://schemas.microsoft.com/office/powerpoint/2010/main" val="2649391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24</a:t>
            </a:fld>
            <a:endParaRPr lang="en-US"/>
          </a:p>
        </p:txBody>
      </p:sp>
    </p:spTree>
    <p:extLst>
      <p:ext uri="{BB962C8B-B14F-4D97-AF65-F5344CB8AC3E}">
        <p14:creationId xmlns:p14="http://schemas.microsoft.com/office/powerpoint/2010/main" val="91058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25</a:t>
            </a:fld>
            <a:endParaRPr lang="en-US"/>
          </a:p>
        </p:txBody>
      </p:sp>
    </p:spTree>
    <p:extLst>
      <p:ext uri="{BB962C8B-B14F-4D97-AF65-F5344CB8AC3E}">
        <p14:creationId xmlns:p14="http://schemas.microsoft.com/office/powerpoint/2010/main" val="314498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8</a:t>
            </a:fld>
            <a:endParaRPr lang="en-US"/>
          </a:p>
        </p:txBody>
      </p:sp>
    </p:spTree>
    <p:extLst>
      <p:ext uri="{BB962C8B-B14F-4D97-AF65-F5344CB8AC3E}">
        <p14:creationId xmlns:p14="http://schemas.microsoft.com/office/powerpoint/2010/main" val="4258825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26</a:t>
            </a:fld>
            <a:endParaRPr lang="en-US"/>
          </a:p>
        </p:txBody>
      </p:sp>
    </p:spTree>
    <p:extLst>
      <p:ext uri="{BB962C8B-B14F-4D97-AF65-F5344CB8AC3E}">
        <p14:creationId xmlns:p14="http://schemas.microsoft.com/office/powerpoint/2010/main" val="920702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27</a:t>
            </a:fld>
            <a:endParaRPr lang="en-US"/>
          </a:p>
        </p:txBody>
      </p:sp>
    </p:spTree>
    <p:extLst>
      <p:ext uri="{BB962C8B-B14F-4D97-AF65-F5344CB8AC3E}">
        <p14:creationId xmlns:p14="http://schemas.microsoft.com/office/powerpoint/2010/main" val="305115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28</a:t>
            </a:fld>
            <a:endParaRPr lang="en-US"/>
          </a:p>
        </p:txBody>
      </p:sp>
    </p:spTree>
    <p:extLst>
      <p:ext uri="{BB962C8B-B14F-4D97-AF65-F5344CB8AC3E}">
        <p14:creationId xmlns:p14="http://schemas.microsoft.com/office/powerpoint/2010/main" val="4055686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29</a:t>
            </a:fld>
            <a:endParaRPr lang="en-US"/>
          </a:p>
        </p:txBody>
      </p:sp>
    </p:spTree>
    <p:extLst>
      <p:ext uri="{BB962C8B-B14F-4D97-AF65-F5344CB8AC3E}">
        <p14:creationId xmlns:p14="http://schemas.microsoft.com/office/powerpoint/2010/main" val="80144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30</a:t>
            </a:fld>
            <a:endParaRPr lang="en-US"/>
          </a:p>
        </p:txBody>
      </p:sp>
    </p:spTree>
    <p:extLst>
      <p:ext uri="{BB962C8B-B14F-4D97-AF65-F5344CB8AC3E}">
        <p14:creationId xmlns:p14="http://schemas.microsoft.com/office/powerpoint/2010/main" val="283897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31</a:t>
            </a:fld>
            <a:endParaRPr lang="en-US"/>
          </a:p>
        </p:txBody>
      </p:sp>
    </p:spTree>
    <p:extLst>
      <p:ext uri="{BB962C8B-B14F-4D97-AF65-F5344CB8AC3E}">
        <p14:creationId xmlns:p14="http://schemas.microsoft.com/office/powerpoint/2010/main" val="1048167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32</a:t>
            </a:fld>
            <a:endParaRPr lang="en-US"/>
          </a:p>
        </p:txBody>
      </p:sp>
    </p:spTree>
    <p:extLst>
      <p:ext uri="{BB962C8B-B14F-4D97-AF65-F5344CB8AC3E}">
        <p14:creationId xmlns:p14="http://schemas.microsoft.com/office/powerpoint/2010/main" val="946683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33</a:t>
            </a:fld>
            <a:endParaRPr lang="en-US"/>
          </a:p>
        </p:txBody>
      </p:sp>
    </p:spTree>
    <p:extLst>
      <p:ext uri="{BB962C8B-B14F-4D97-AF65-F5344CB8AC3E}">
        <p14:creationId xmlns:p14="http://schemas.microsoft.com/office/powerpoint/2010/main" val="163400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34</a:t>
            </a:fld>
            <a:endParaRPr lang="en-US"/>
          </a:p>
        </p:txBody>
      </p:sp>
    </p:spTree>
    <p:extLst>
      <p:ext uri="{BB962C8B-B14F-4D97-AF65-F5344CB8AC3E}">
        <p14:creationId xmlns:p14="http://schemas.microsoft.com/office/powerpoint/2010/main" val="2879673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35</a:t>
            </a:fld>
            <a:endParaRPr lang="en-US"/>
          </a:p>
        </p:txBody>
      </p:sp>
    </p:spTree>
    <p:extLst>
      <p:ext uri="{BB962C8B-B14F-4D97-AF65-F5344CB8AC3E}">
        <p14:creationId xmlns:p14="http://schemas.microsoft.com/office/powerpoint/2010/main" val="257759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9</a:t>
            </a:fld>
            <a:endParaRPr lang="en-US"/>
          </a:p>
        </p:txBody>
      </p:sp>
    </p:spTree>
    <p:extLst>
      <p:ext uri="{BB962C8B-B14F-4D97-AF65-F5344CB8AC3E}">
        <p14:creationId xmlns:p14="http://schemas.microsoft.com/office/powerpoint/2010/main" val="598657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36</a:t>
            </a:fld>
            <a:endParaRPr lang="en-US"/>
          </a:p>
        </p:txBody>
      </p:sp>
    </p:spTree>
    <p:extLst>
      <p:ext uri="{BB962C8B-B14F-4D97-AF65-F5344CB8AC3E}">
        <p14:creationId xmlns:p14="http://schemas.microsoft.com/office/powerpoint/2010/main" val="3366478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37</a:t>
            </a:fld>
            <a:endParaRPr lang="en-US"/>
          </a:p>
        </p:txBody>
      </p:sp>
    </p:spTree>
    <p:extLst>
      <p:ext uri="{BB962C8B-B14F-4D97-AF65-F5344CB8AC3E}">
        <p14:creationId xmlns:p14="http://schemas.microsoft.com/office/powerpoint/2010/main" val="938738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38</a:t>
            </a:fld>
            <a:endParaRPr lang="en-US"/>
          </a:p>
        </p:txBody>
      </p:sp>
    </p:spTree>
    <p:extLst>
      <p:ext uri="{BB962C8B-B14F-4D97-AF65-F5344CB8AC3E}">
        <p14:creationId xmlns:p14="http://schemas.microsoft.com/office/powerpoint/2010/main" val="3336370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39</a:t>
            </a:fld>
            <a:endParaRPr lang="en-US"/>
          </a:p>
        </p:txBody>
      </p:sp>
    </p:spTree>
    <p:extLst>
      <p:ext uri="{BB962C8B-B14F-4D97-AF65-F5344CB8AC3E}">
        <p14:creationId xmlns:p14="http://schemas.microsoft.com/office/powerpoint/2010/main" val="1707441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40</a:t>
            </a:fld>
            <a:endParaRPr lang="en-US"/>
          </a:p>
        </p:txBody>
      </p:sp>
    </p:spTree>
    <p:extLst>
      <p:ext uri="{BB962C8B-B14F-4D97-AF65-F5344CB8AC3E}">
        <p14:creationId xmlns:p14="http://schemas.microsoft.com/office/powerpoint/2010/main" val="2817491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41</a:t>
            </a:fld>
            <a:endParaRPr lang="en-US"/>
          </a:p>
        </p:txBody>
      </p:sp>
    </p:spTree>
    <p:extLst>
      <p:ext uri="{BB962C8B-B14F-4D97-AF65-F5344CB8AC3E}">
        <p14:creationId xmlns:p14="http://schemas.microsoft.com/office/powerpoint/2010/main" val="2986951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42</a:t>
            </a:fld>
            <a:endParaRPr lang="en-US"/>
          </a:p>
        </p:txBody>
      </p:sp>
    </p:spTree>
    <p:extLst>
      <p:ext uri="{BB962C8B-B14F-4D97-AF65-F5344CB8AC3E}">
        <p14:creationId xmlns:p14="http://schemas.microsoft.com/office/powerpoint/2010/main" val="1987016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43</a:t>
            </a:fld>
            <a:endParaRPr lang="en-US"/>
          </a:p>
        </p:txBody>
      </p:sp>
    </p:spTree>
    <p:extLst>
      <p:ext uri="{BB962C8B-B14F-4D97-AF65-F5344CB8AC3E}">
        <p14:creationId xmlns:p14="http://schemas.microsoft.com/office/powerpoint/2010/main" val="2227874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44</a:t>
            </a:fld>
            <a:endParaRPr lang="en-US"/>
          </a:p>
        </p:txBody>
      </p:sp>
    </p:spTree>
    <p:extLst>
      <p:ext uri="{BB962C8B-B14F-4D97-AF65-F5344CB8AC3E}">
        <p14:creationId xmlns:p14="http://schemas.microsoft.com/office/powerpoint/2010/main" val="4155081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45</a:t>
            </a:fld>
            <a:endParaRPr lang="en-US"/>
          </a:p>
        </p:txBody>
      </p:sp>
    </p:spTree>
    <p:extLst>
      <p:ext uri="{BB962C8B-B14F-4D97-AF65-F5344CB8AC3E}">
        <p14:creationId xmlns:p14="http://schemas.microsoft.com/office/powerpoint/2010/main" val="1568234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10</a:t>
            </a:fld>
            <a:endParaRPr lang="en-US"/>
          </a:p>
        </p:txBody>
      </p:sp>
    </p:spTree>
    <p:extLst>
      <p:ext uri="{BB962C8B-B14F-4D97-AF65-F5344CB8AC3E}">
        <p14:creationId xmlns:p14="http://schemas.microsoft.com/office/powerpoint/2010/main" val="1950772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46</a:t>
            </a:fld>
            <a:endParaRPr lang="en-US"/>
          </a:p>
        </p:txBody>
      </p:sp>
    </p:spTree>
    <p:extLst>
      <p:ext uri="{BB962C8B-B14F-4D97-AF65-F5344CB8AC3E}">
        <p14:creationId xmlns:p14="http://schemas.microsoft.com/office/powerpoint/2010/main" val="67304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47</a:t>
            </a:fld>
            <a:endParaRPr lang="en-US"/>
          </a:p>
        </p:txBody>
      </p:sp>
    </p:spTree>
    <p:extLst>
      <p:ext uri="{BB962C8B-B14F-4D97-AF65-F5344CB8AC3E}">
        <p14:creationId xmlns:p14="http://schemas.microsoft.com/office/powerpoint/2010/main" val="351347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48</a:t>
            </a:fld>
            <a:endParaRPr lang="en-US"/>
          </a:p>
        </p:txBody>
      </p:sp>
    </p:spTree>
    <p:extLst>
      <p:ext uri="{BB962C8B-B14F-4D97-AF65-F5344CB8AC3E}">
        <p14:creationId xmlns:p14="http://schemas.microsoft.com/office/powerpoint/2010/main" val="3244424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49</a:t>
            </a:fld>
            <a:endParaRPr lang="en-US"/>
          </a:p>
        </p:txBody>
      </p:sp>
    </p:spTree>
    <p:extLst>
      <p:ext uri="{BB962C8B-B14F-4D97-AF65-F5344CB8AC3E}">
        <p14:creationId xmlns:p14="http://schemas.microsoft.com/office/powerpoint/2010/main" val="628159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50</a:t>
            </a:fld>
            <a:endParaRPr lang="en-US"/>
          </a:p>
        </p:txBody>
      </p:sp>
    </p:spTree>
    <p:extLst>
      <p:ext uri="{BB962C8B-B14F-4D97-AF65-F5344CB8AC3E}">
        <p14:creationId xmlns:p14="http://schemas.microsoft.com/office/powerpoint/2010/main" val="32179245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51</a:t>
            </a:fld>
            <a:endParaRPr lang="en-US"/>
          </a:p>
        </p:txBody>
      </p:sp>
    </p:spTree>
    <p:extLst>
      <p:ext uri="{BB962C8B-B14F-4D97-AF65-F5344CB8AC3E}">
        <p14:creationId xmlns:p14="http://schemas.microsoft.com/office/powerpoint/2010/main" val="298249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52</a:t>
            </a:fld>
            <a:endParaRPr lang="en-US"/>
          </a:p>
        </p:txBody>
      </p:sp>
    </p:spTree>
    <p:extLst>
      <p:ext uri="{BB962C8B-B14F-4D97-AF65-F5344CB8AC3E}">
        <p14:creationId xmlns:p14="http://schemas.microsoft.com/office/powerpoint/2010/main" val="4063726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53</a:t>
            </a:fld>
            <a:endParaRPr lang="en-US"/>
          </a:p>
        </p:txBody>
      </p:sp>
    </p:spTree>
    <p:extLst>
      <p:ext uri="{BB962C8B-B14F-4D97-AF65-F5344CB8AC3E}">
        <p14:creationId xmlns:p14="http://schemas.microsoft.com/office/powerpoint/2010/main" val="3535777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54</a:t>
            </a:fld>
            <a:endParaRPr lang="en-US"/>
          </a:p>
        </p:txBody>
      </p:sp>
    </p:spTree>
    <p:extLst>
      <p:ext uri="{BB962C8B-B14F-4D97-AF65-F5344CB8AC3E}">
        <p14:creationId xmlns:p14="http://schemas.microsoft.com/office/powerpoint/2010/main" val="4138088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55</a:t>
            </a:fld>
            <a:endParaRPr lang="en-US"/>
          </a:p>
        </p:txBody>
      </p:sp>
    </p:spTree>
    <p:extLst>
      <p:ext uri="{BB962C8B-B14F-4D97-AF65-F5344CB8AC3E}">
        <p14:creationId xmlns:p14="http://schemas.microsoft.com/office/powerpoint/2010/main" val="3177824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11</a:t>
            </a:fld>
            <a:endParaRPr lang="en-US"/>
          </a:p>
        </p:txBody>
      </p:sp>
    </p:spTree>
    <p:extLst>
      <p:ext uri="{BB962C8B-B14F-4D97-AF65-F5344CB8AC3E}">
        <p14:creationId xmlns:p14="http://schemas.microsoft.com/office/powerpoint/2010/main" val="2415943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56</a:t>
            </a:fld>
            <a:endParaRPr lang="en-US"/>
          </a:p>
        </p:txBody>
      </p:sp>
    </p:spTree>
    <p:extLst>
      <p:ext uri="{BB962C8B-B14F-4D97-AF65-F5344CB8AC3E}">
        <p14:creationId xmlns:p14="http://schemas.microsoft.com/office/powerpoint/2010/main" val="3362553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57</a:t>
            </a:fld>
            <a:endParaRPr lang="en-US"/>
          </a:p>
        </p:txBody>
      </p:sp>
    </p:spTree>
    <p:extLst>
      <p:ext uri="{BB962C8B-B14F-4D97-AF65-F5344CB8AC3E}">
        <p14:creationId xmlns:p14="http://schemas.microsoft.com/office/powerpoint/2010/main" val="22771262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58</a:t>
            </a:fld>
            <a:endParaRPr lang="en-US"/>
          </a:p>
        </p:txBody>
      </p:sp>
    </p:spTree>
    <p:extLst>
      <p:ext uri="{BB962C8B-B14F-4D97-AF65-F5344CB8AC3E}">
        <p14:creationId xmlns:p14="http://schemas.microsoft.com/office/powerpoint/2010/main" val="2927006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59</a:t>
            </a:fld>
            <a:endParaRPr lang="en-US"/>
          </a:p>
        </p:txBody>
      </p:sp>
    </p:spTree>
    <p:extLst>
      <p:ext uri="{BB962C8B-B14F-4D97-AF65-F5344CB8AC3E}">
        <p14:creationId xmlns:p14="http://schemas.microsoft.com/office/powerpoint/2010/main" val="2961914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60</a:t>
            </a:fld>
            <a:endParaRPr lang="en-US"/>
          </a:p>
        </p:txBody>
      </p:sp>
    </p:spTree>
    <p:extLst>
      <p:ext uri="{BB962C8B-B14F-4D97-AF65-F5344CB8AC3E}">
        <p14:creationId xmlns:p14="http://schemas.microsoft.com/office/powerpoint/2010/main" val="3352914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61</a:t>
            </a:fld>
            <a:endParaRPr lang="en-US"/>
          </a:p>
        </p:txBody>
      </p:sp>
    </p:spTree>
    <p:extLst>
      <p:ext uri="{BB962C8B-B14F-4D97-AF65-F5344CB8AC3E}">
        <p14:creationId xmlns:p14="http://schemas.microsoft.com/office/powerpoint/2010/main" val="343277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62</a:t>
            </a:fld>
            <a:endParaRPr lang="en-US"/>
          </a:p>
        </p:txBody>
      </p:sp>
    </p:spTree>
    <p:extLst>
      <p:ext uri="{BB962C8B-B14F-4D97-AF65-F5344CB8AC3E}">
        <p14:creationId xmlns:p14="http://schemas.microsoft.com/office/powerpoint/2010/main" val="21858344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63</a:t>
            </a:fld>
            <a:endParaRPr lang="en-US"/>
          </a:p>
        </p:txBody>
      </p:sp>
    </p:spTree>
    <p:extLst>
      <p:ext uri="{BB962C8B-B14F-4D97-AF65-F5344CB8AC3E}">
        <p14:creationId xmlns:p14="http://schemas.microsoft.com/office/powerpoint/2010/main" val="1454956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64</a:t>
            </a:fld>
            <a:endParaRPr lang="en-US"/>
          </a:p>
        </p:txBody>
      </p:sp>
    </p:spTree>
    <p:extLst>
      <p:ext uri="{BB962C8B-B14F-4D97-AF65-F5344CB8AC3E}">
        <p14:creationId xmlns:p14="http://schemas.microsoft.com/office/powerpoint/2010/main" val="1101089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12</a:t>
            </a:fld>
            <a:endParaRPr lang="en-US"/>
          </a:p>
        </p:txBody>
      </p:sp>
    </p:spTree>
    <p:extLst>
      <p:ext uri="{BB962C8B-B14F-4D97-AF65-F5344CB8AC3E}">
        <p14:creationId xmlns:p14="http://schemas.microsoft.com/office/powerpoint/2010/main" val="116217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13</a:t>
            </a:fld>
            <a:endParaRPr lang="en-US"/>
          </a:p>
        </p:txBody>
      </p:sp>
    </p:spTree>
    <p:extLst>
      <p:ext uri="{BB962C8B-B14F-4D97-AF65-F5344CB8AC3E}">
        <p14:creationId xmlns:p14="http://schemas.microsoft.com/office/powerpoint/2010/main" val="377331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14</a:t>
            </a:fld>
            <a:endParaRPr lang="en-US"/>
          </a:p>
        </p:txBody>
      </p:sp>
    </p:spTree>
    <p:extLst>
      <p:ext uri="{BB962C8B-B14F-4D97-AF65-F5344CB8AC3E}">
        <p14:creationId xmlns:p14="http://schemas.microsoft.com/office/powerpoint/2010/main" val="757774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15</a:t>
            </a:fld>
            <a:endParaRPr lang="en-US"/>
          </a:p>
        </p:txBody>
      </p:sp>
    </p:spTree>
    <p:extLst>
      <p:ext uri="{BB962C8B-B14F-4D97-AF65-F5344CB8AC3E}">
        <p14:creationId xmlns:p14="http://schemas.microsoft.com/office/powerpoint/2010/main" val="955652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744A-C08A-B4E1-383C-5DC000825C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A53944-CB98-36E0-0411-C2D66E9315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650240-38DE-FB10-7BC6-0067ECB27E76}"/>
              </a:ext>
            </a:extLst>
          </p:cNvPr>
          <p:cNvSpPr>
            <a:spLocks noGrp="1"/>
          </p:cNvSpPr>
          <p:nvPr>
            <p:ph type="dt" sz="half" idx="10"/>
          </p:nvPr>
        </p:nvSpPr>
        <p:spPr/>
        <p:txBody>
          <a:bodyPr/>
          <a:lstStyle/>
          <a:p>
            <a:fld id="{DF9FAE23-A541-45EE-BAD8-BAE92AB1926B}" type="datetimeFigureOut">
              <a:rPr lang="en-US" smtClean="0"/>
              <a:t>3/9/23</a:t>
            </a:fld>
            <a:endParaRPr lang="en-US"/>
          </a:p>
        </p:txBody>
      </p:sp>
      <p:sp>
        <p:nvSpPr>
          <p:cNvPr id="5" name="Footer Placeholder 4">
            <a:extLst>
              <a:ext uri="{FF2B5EF4-FFF2-40B4-BE49-F238E27FC236}">
                <a16:creationId xmlns:a16="http://schemas.microsoft.com/office/drawing/2014/main" id="{1E0530D6-8D95-6AE4-CA88-81FBF57E7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8D1EA-FFB3-6CD0-290A-523E1FFC7CA9}"/>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2813187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C111-3E36-4D92-C399-4305F4DC2B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2BCDD1-81C4-AA94-A55C-9B1D394202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11BD5B-A47D-D550-E7C0-D4D2F2C717D6}"/>
              </a:ext>
            </a:extLst>
          </p:cNvPr>
          <p:cNvSpPr>
            <a:spLocks noGrp="1"/>
          </p:cNvSpPr>
          <p:nvPr>
            <p:ph type="dt" sz="half" idx="10"/>
          </p:nvPr>
        </p:nvSpPr>
        <p:spPr/>
        <p:txBody>
          <a:bodyPr/>
          <a:lstStyle/>
          <a:p>
            <a:fld id="{DF9FAE23-A541-45EE-BAD8-BAE92AB1926B}" type="datetimeFigureOut">
              <a:rPr lang="en-US" smtClean="0"/>
              <a:t>3/9/23</a:t>
            </a:fld>
            <a:endParaRPr lang="en-US"/>
          </a:p>
        </p:txBody>
      </p:sp>
      <p:sp>
        <p:nvSpPr>
          <p:cNvPr id="5" name="Footer Placeholder 4">
            <a:extLst>
              <a:ext uri="{FF2B5EF4-FFF2-40B4-BE49-F238E27FC236}">
                <a16:creationId xmlns:a16="http://schemas.microsoft.com/office/drawing/2014/main" id="{6C4B897A-7FF0-C06C-FB0E-E86E128A4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70A9A-BED8-9473-792A-F9E333F27975}"/>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56815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C86BA9-10F8-2F88-A6D5-9CD7111CA8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2DDB2E-5EAA-1525-0E60-57509A954C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B7E0-13BB-04D9-4E02-141B5607F6E1}"/>
              </a:ext>
            </a:extLst>
          </p:cNvPr>
          <p:cNvSpPr>
            <a:spLocks noGrp="1"/>
          </p:cNvSpPr>
          <p:nvPr>
            <p:ph type="dt" sz="half" idx="10"/>
          </p:nvPr>
        </p:nvSpPr>
        <p:spPr/>
        <p:txBody>
          <a:bodyPr/>
          <a:lstStyle/>
          <a:p>
            <a:fld id="{DF9FAE23-A541-45EE-BAD8-BAE92AB1926B}" type="datetimeFigureOut">
              <a:rPr lang="en-US" smtClean="0"/>
              <a:t>3/9/23</a:t>
            </a:fld>
            <a:endParaRPr lang="en-US"/>
          </a:p>
        </p:txBody>
      </p:sp>
      <p:sp>
        <p:nvSpPr>
          <p:cNvPr id="5" name="Footer Placeholder 4">
            <a:extLst>
              <a:ext uri="{FF2B5EF4-FFF2-40B4-BE49-F238E27FC236}">
                <a16:creationId xmlns:a16="http://schemas.microsoft.com/office/drawing/2014/main" id="{879FB0D6-1662-787D-B6AE-131D88B87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BCFE4-D65D-AC85-78FB-C31B66B209BF}"/>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203835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AD8A-7CFF-F1FD-D722-DC69F1419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DDC3D8-8497-41B8-092C-3264E9A0A5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58396-B14F-C6CC-1264-874E164E1F2A}"/>
              </a:ext>
            </a:extLst>
          </p:cNvPr>
          <p:cNvSpPr>
            <a:spLocks noGrp="1"/>
          </p:cNvSpPr>
          <p:nvPr>
            <p:ph type="dt" sz="half" idx="10"/>
          </p:nvPr>
        </p:nvSpPr>
        <p:spPr/>
        <p:txBody>
          <a:bodyPr/>
          <a:lstStyle/>
          <a:p>
            <a:fld id="{DF9FAE23-A541-45EE-BAD8-BAE92AB1926B}" type="datetimeFigureOut">
              <a:rPr lang="en-US" smtClean="0"/>
              <a:t>3/9/23</a:t>
            </a:fld>
            <a:endParaRPr lang="en-US"/>
          </a:p>
        </p:txBody>
      </p:sp>
      <p:sp>
        <p:nvSpPr>
          <p:cNvPr id="5" name="Footer Placeholder 4">
            <a:extLst>
              <a:ext uri="{FF2B5EF4-FFF2-40B4-BE49-F238E27FC236}">
                <a16:creationId xmlns:a16="http://schemas.microsoft.com/office/drawing/2014/main" id="{952C6A68-5167-A9DA-AF78-C7694F6D6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3972E-D31D-EC1F-7BFB-B8FB88D25247}"/>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3247309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735F-380E-67F8-3EFD-16BD9EF03D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32502A-2901-0699-9C92-B02A75EFB9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40C518-9BE8-D372-CE78-25BDD43BC9AB}"/>
              </a:ext>
            </a:extLst>
          </p:cNvPr>
          <p:cNvSpPr>
            <a:spLocks noGrp="1"/>
          </p:cNvSpPr>
          <p:nvPr>
            <p:ph type="dt" sz="half" idx="10"/>
          </p:nvPr>
        </p:nvSpPr>
        <p:spPr/>
        <p:txBody>
          <a:bodyPr/>
          <a:lstStyle/>
          <a:p>
            <a:fld id="{DF9FAE23-A541-45EE-BAD8-BAE92AB1926B}" type="datetimeFigureOut">
              <a:rPr lang="en-US" smtClean="0"/>
              <a:t>3/9/23</a:t>
            </a:fld>
            <a:endParaRPr lang="en-US"/>
          </a:p>
        </p:txBody>
      </p:sp>
      <p:sp>
        <p:nvSpPr>
          <p:cNvPr id="5" name="Footer Placeholder 4">
            <a:extLst>
              <a:ext uri="{FF2B5EF4-FFF2-40B4-BE49-F238E27FC236}">
                <a16:creationId xmlns:a16="http://schemas.microsoft.com/office/drawing/2014/main" id="{AD7C5B6D-1BC3-ECEF-F98C-6FDFE84D9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58556-0F47-5008-72D7-086082C8EDBC}"/>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57526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AC91-E4EE-CF50-98A2-E2D9E1B91E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C2CE6-20EB-DFA0-1BF8-019A50C671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D98A8A-AAFA-5233-BF64-93C06790C7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60420-1388-FD94-B011-EC03BE55E9EF}"/>
              </a:ext>
            </a:extLst>
          </p:cNvPr>
          <p:cNvSpPr>
            <a:spLocks noGrp="1"/>
          </p:cNvSpPr>
          <p:nvPr>
            <p:ph type="dt" sz="half" idx="10"/>
          </p:nvPr>
        </p:nvSpPr>
        <p:spPr/>
        <p:txBody>
          <a:bodyPr/>
          <a:lstStyle/>
          <a:p>
            <a:fld id="{DF9FAE23-A541-45EE-BAD8-BAE92AB1926B}" type="datetimeFigureOut">
              <a:rPr lang="en-US" smtClean="0"/>
              <a:t>3/9/23</a:t>
            </a:fld>
            <a:endParaRPr lang="en-US"/>
          </a:p>
        </p:txBody>
      </p:sp>
      <p:sp>
        <p:nvSpPr>
          <p:cNvPr id="6" name="Footer Placeholder 5">
            <a:extLst>
              <a:ext uri="{FF2B5EF4-FFF2-40B4-BE49-F238E27FC236}">
                <a16:creationId xmlns:a16="http://schemas.microsoft.com/office/drawing/2014/main" id="{520E22F0-B09C-A0D1-7D28-CB2CD7E37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FFF5A-13F2-1196-8AB5-070C8CD86FD6}"/>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122033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8E4C-3D65-A549-6C57-DF3D64ABAC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FB8749-A938-DD9C-1567-81B658386A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DAD923-BA96-07DB-7F55-D33CC8CAFA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E730C-D219-1FC0-13F9-B9D62CB2BC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2AA9D6-DF05-B00F-BC96-A8857DD66F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A9FFB7-E410-D569-538E-152A28375A79}"/>
              </a:ext>
            </a:extLst>
          </p:cNvPr>
          <p:cNvSpPr>
            <a:spLocks noGrp="1"/>
          </p:cNvSpPr>
          <p:nvPr>
            <p:ph type="dt" sz="half" idx="10"/>
          </p:nvPr>
        </p:nvSpPr>
        <p:spPr/>
        <p:txBody>
          <a:bodyPr/>
          <a:lstStyle/>
          <a:p>
            <a:fld id="{DF9FAE23-A541-45EE-BAD8-BAE92AB1926B}" type="datetimeFigureOut">
              <a:rPr lang="en-US" smtClean="0"/>
              <a:t>3/9/23</a:t>
            </a:fld>
            <a:endParaRPr lang="en-US"/>
          </a:p>
        </p:txBody>
      </p:sp>
      <p:sp>
        <p:nvSpPr>
          <p:cNvPr id="8" name="Footer Placeholder 7">
            <a:extLst>
              <a:ext uri="{FF2B5EF4-FFF2-40B4-BE49-F238E27FC236}">
                <a16:creationId xmlns:a16="http://schemas.microsoft.com/office/drawing/2014/main" id="{5199C4E3-DC5A-B2C7-B6DA-49F48E60AF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E180FF-F58A-6764-B5BF-18175199A9CC}"/>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62465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0C9D-2C78-A0C9-84E4-97DBA8CC14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AE5C9F-C2EE-44E6-8762-2D1277CD1A10}"/>
              </a:ext>
            </a:extLst>
          </p:cNvPr>
          <p:cNvSpPr>
            <a:spLocks noGrp="1"/>
          </p:cNvSpPr>
          <p:nvPr>
            <p:ph type="dt" sz="half" idx="10"/>
          </p:nvPr>
        </p:nvSpPr>
        <p:spPr/>
        <p:txBody>
          <a:bodyPr/>
          <a:lstStyle/>
          <a:p>
            <a:fld id="{DF9FAE23-A541-45EE-BAD8-BAE92AB1926B}" type="datetimeFigureOut">
              <a:rPr lang="en-US" smtClean="0"/>
              <a:t>3/9/23</a:t>
            </a:fld>
            <a:endParaRPr lang="en-US"/>
          </a:p>
        </p:txBody>
      </p:sp>
      <p:sp>
        <p:nvSpPr>
          <p:cNvPr id="4" name="Footer Placeholder 3">
            <a:extLst>
              <a:ext uri="{FF2B5EF4-FFF2-40B4-BE49-F238E27FC236}">
                <a16:creationId xmlns:a16="http://schemas.microsoft.com/office/drawing/2014/main" id="{304BB3DF-3AB6-CFBA-F712-653E799FF3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340FDE-DC01-BB9A-0F73-AFBDCA74A2BD}"/>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424822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82F11-CFA7-598B-F193-7A3189A3F978}"/>
              </a:ext>
            </a:extLst>
          </p:cNvPr>
          <p:cNvSpPr>
            <a:spLocks noGrp="1"/>
          </p:cNvSpPr>
          <p:nvPr>
            <p:ph type="dt" sz="half" idx="10"/>
          </p:nvPr>
        </p:nvSpPr>
        <p:spPr/>
        <p:txBody>
          <a:bodyPr/>
          <a:lstStyle/>
          <a:p>
            <a:fld id="{DF9FAE23-A541-45EE-BAD8-BAE92AB1926B}" type="datetimeFigureOut">
              <a:rPr lang="en-US" smtClean="0"/>
              <a:t>3/9/23</a:t>
            </a:fld>
            <a:endParaRPr lang="en-US"/>
          </a:p>
        </p:txBody>
      </p:sp>
      <p:sp>
        <p:nvSpPr>
          <p:cNvPr id="3" name="Footer Placeholder 2">
            <a:extLst>
              <a:ext uri="{FF2B5EF4-FFF2-40B4-BE49-F238E27FC236}">
                <a16:creationId xmlns:a16="http://schemas.microsoft.com/office/drawing/2014/main" id="{7288364E-73D1-0C84-E222-FA49CC06C6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B40A6F-E333-781C-D0BF-ECC14B275E86}"/>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581429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8606-E942-838B-E569-A351C421D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29C0ED-65D8-B03C-F1D4-3FFCB3D817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5080A-E27D-474C-7443-BF419C7CD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25CD89-01CF-E10B-E08D-2A028D469607}"/>
              </a:ext>
            </a:extLst>
          </p:cNvPr>
          <p:cNvSpPr>
            <a:spLocks noGrp="1"/>
          </p:cNvSpPr>
          <p:nvPr>
            <p:ph type="dt" sz="half" idx="10"/>
          </p:nvPr>
        </p:nvSpPr>
        <p:spPr/>
        <p:txBody>
          <a:bodyPr/>
          <a:lstStyle/>
          <a:p>
            <a:fld id="{DF9FAE23-A541-45EE-BAD8-BAE92AB1926B}" type="datetimeFigureOut">
              <a:rPr lang="en-US" smtClean="0"/>
              <a:t>3/9/23</a:t>
            </a:fld>
            <a:endParaRPr lang="en-US"/>
          </a:p>
        </p:txBody>
      </p:sp>
      <p:sp>
        <p:nvSpPr>
          <p:cNvPr id="6" name="Footer Placeholder 5">
            <a:extLst>
              <a:ext uri="{FF2B5EF4-FFF2-40B4-BE49-F238E27FC236}">
                <a16:creationId xmlns:a16="http://schemas.microsoft.com/office/drawing/2014/main" id="{8E86B239-7B09-67B9-F159-FA3EE8239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D1924-7384-5FD2-E0E0-B19F36D66937}"/>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3609562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23004-5234-3979-3653-C8E9CF3007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332364-F3A5-3A72-223A-324B3D5C3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0124E6-46CB-AE0D-76A9-9B603C5DFF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0DB1DA-E490-9B38-591C-C5BF6E130789}"/>
              </a:ext>
            </a:extLst>
          </p:cNvPr>
          <p:cNvSpPr>
            <a:spLocks noGrp="1"/>
          </p:cNvSpPr>
          <p:nvPr>
            <p:ph type="dt" sz="half" idx="10"/>
          </p:nvPr>
        </p:nvSpPr>
        <p:spPr/>
        <p:txBody>
          <a:bodyPr/>
          <a:lstStyle/>
          <a:p>
            <a:fld id="{DF9FAE23-A541-45EE-BAD8-BAE92AB1926B}" type="datetimeFigureOut">
              <a:rPr lang="en-US" smtClean="0"/>
              <a:t>3/9/23</a:t>
            </a:fld>
            <a:endParaRPr lang="en-US"/>
          </a:p>
        </p:txBody>
      </p:sp>
      <p:sp>
        <p:nvSpPr>
          <p:cNvPr id="6" name="Footer Placeholder 5">
            <a:extLst>
              <a:ext uri="{FF2B5EF4-FFF2-40B4-BE49-F238E27FC236}">
                <a16:creationId xmlns:a16="http://schemas.microsoft.com/office/drawing/2014/main" id="{C8077DE6-A529-0D53-0BAA-DE42505C3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F18C1-0115-4AA8-838C-C34A510CD261}"/>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1118354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507E1D-5004-0E05-8E17-C26F47290C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A5C8B7-4306-AA80-51B9-7EB4F2FD56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BB798-C41F-0148-53D7-345D99FF3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FAE23-A541-45EE-BAD8-BAE92AB1926B}" type="datetimeFigureOut">
              <a:rPr lang="en-US" smtClean="0"/>
              <a:t>3/9/23</a:t>
            </a:fld>
            <a:endParaRPr lang="en-US"/>
          </a:p>
        </p:txBody>
      </p:sp>
      <p:sp>
        <p:nvSpPr>
          <p:cNvPr id="5" name="Footer Placeholder 4">
            <a:extLst>
              <a:ext uri="{FF2B5EF4-FFF2-40B4-BE49-F238E27FC236}">
                <a16:creationId xmlns:a16="http://schemas.microsoft.com/office/drawing/2014/main" id="{5B9F8E86-BE4F-C108-16A0-4D73A145E1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69DFB4-0D48-8922-D27F-FC74C1F491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537B63-9266-4D42-9ED5-E11A935B9819}" type="slidenum">
              <a:rPr lang="en-US" smtClean="0"/>
              <a:t>‹#›</a:t>
            </a:fld>
            <a:endParaRPr lang="en-US"/>
          </a:p>
        </p:txBody>
      </p:sp>
    </p:spTree>
    <p:extLst>
      <p:ext uri="{BB962C8B-B14F-4D97-AF65-F5344CB8AC3E}">
        <p14:creationId xmlns:p14="http://schemas.microsoft.com/office/powerpoint/2010/main" val="3563977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1FDBCB-9023-41BA-DAF3-CAAA65DEE199}"/>
              </a:ext>
            </a:extLst>
          </p:cNvPr>
          <p:cNvSpPr txBox="1"/>
          <p:nvPr/>
        </p:nvSpPr>
        <p:spPr>
          <a:xfrm>
            <a:off x="944015" y="850713"/>
            <a:ext cx="1274796" cy="369332"/>
          </a:xfrm>
          <a:prstGeom prst="rect">
            <a:avLst/>
          </a:prstGeom>
          <a:noFill/>
        </p:spPr>
        <p:txBody>
          <a:bodyPr wrap="square" rtlCol="0">
            <a:spAutoFit/>
          </a:bodyPr>
          <a:lstStyle/>
          <a:p>
            <a:r>
              <a:rPr lang="en-US" dirty="0">
                <a:solidFill>
                  <a:schemeClr val="bg1"/>
                </a:solidFill>
              </a:rPr>
              <a:t>Version 1</a:t>
            </a:r>
          </a:p>
        </p:txBody>
      </p:sp>
      <p:sp>
        <p:nvSpPr>
          <p:cNvPr id="9" name="Rectangle 8">
            <a:extLst>
              <a:ext uri="{FF2B5EF4-FFF2-40B4-BE49-F238E27FC236}">
                <a16:creationId xmlns:a16="http://schemas.microsoft.com/office/drawing/2014/main" id="{4E968807-EAAE-C73C-2AA3-42905DA5FCAC}"/>
              </a:ext>
            </a:extLst>
          </p:cNvPr>
          <p:cNvSpPr/>
          <p:nvPr/>
        </p:nvSpPr>
        <p:spPr>
          <a:xfrm>
            <a:off x="273462" y="183795"/>
            <a:ext cx="5151978" cy="63481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Complete Flow Chart - Library</a:t>
            </a:r>
          </a:p>
        </p:txBody>
      </p:sp>
      <p:sp>
        <p:nvSpPr>
          <p:cNvPr id="11" name="Rectangle 10">
            <a:extLst>
              <a:ext uri="{FF2B5EF4-FFF2-40B4-BE49-F238E27FC236}">
                <a16:creationId xmlns:a16="http://schemas.microsoft.com/office/drawing/2014/main" id="{082A181E-28AF-C9C7-89F4-C8B8D3EEBCDA}"/>
              </a:ext>
            </a:extLst>
          </p:cNvPr>
          <p:cNvSpPr/>
          <p:nvPr/>
        </p:nvSpPr>
        <p:spPr>
          <a:xfrm>
            <a:off x="266419"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21" name="Rectangle 20">
            <a:extLst>
              <a:ext uri="{FF2B5EF4-FFF2-40B4-BE49-F238E27FC236}">
                <a16:creationId xmlns:a16="http://schemas.microsoft.com/office/drawing/2014/main" id="{52EA3631-1745-D496-C317-3B15EE979D5F}"/>
              </a:ext>
            </a:extLst>
          </p:cNvPr>
          <p:cNvSpPr/>
          <p:nvPr/>
        </p:nvSpPr>
        <p:spPr>
          <a:xfrm>
            <a:off x="1581413"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-10</a:t>
            </a:r>
          </a:p>
        </p:txBody>
      </p:sp>
      <p:sp>
        <p:nvSpPr>
          <p:cNvPr id="22" name="Rectangle 21">
            <a:extLst>
              <a:ext uri="{FF2B5EF4-FFF2-40B4-BE49-F238E27FC236}">
                <a16:creationId xmlns:a16="http://schemas.microsoft.com/office/drawing/2014/main" id="{67D0B6A0-B27B-9E63-A608-068ABF057F86}"/>
              </a:ext>
            </a:extLst>
          </p:cNvPr>
          <p:cNvSpPr/>
          <p:nvPr/>
        </p:nvSpPr>
        <p:spPr>
          <a:xfrm>
            <a:off x="3169922" y="1558829"/>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-2</a:t>
            </a:r>
          </a:p>
        </p:txBody>
      </p:sp>
      <p:sp>
        <p:nvSpPr>
          <p:cNvPr id="23" name="Rectangle 22">
            <a:extLst>
              <a:ext uri="{FF2B5EF4-FFF2-40B4-BE49-F238E27FC236}">
                <a16:creationId xmlns:a16="http://schemas.microsoft.com/office/drawing/2014/main" id="{E1FFB2A6-F63D-8BC2-F778-C810CCB0FC07}"/>
              </a:ext>
            </a:extLst>
          </p:cNvPr>
          <p:cNvSpPr/>
          <p:nvPr/>
        </p:nvSpPr>
        <p:spPr>
          <a:xfrm>
            <a:off x="4480562" y="1558830"/>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-5</a:t>
            </a:r>
          </a:p>
        </p:txBody>
      </p:sp>
      <p:sp>
        <p:nvSpPr>
          <p:cNvPr id="25" name="Rectangle 24">
            <a:extLst>
              <a:ext uri="{FF2B5EF4-FFF2-40B4-BE49-F238E27FC236}">
                <a16:creationId xmlns:a16="http://schemas.microsoft.com/office/drawing/2014/main" id="{ABCF6C65-8B4F-EE2F-9F1F-A048C41AB9B9}"/>
              </a:ext>
            </a:extLst>
          </p:cNvPr>
          <p:cNvSpPr/>
          <p:nvPr/>
        </p:nvSpPr>
        <p:spPr>
          <a:xfrm>
            <a:off x="6222276" y="155883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26" name="Rectangle 25">
            <a:extLst>
              <a:ext uri="{FF2B5EF4-FFF2-40B4-BE49-F238E27FC236}">
                <a16:creationId xmlns:a16="http://schemas.microsoft.com/office/drawing/2014/main" id="{CCC25AFA-0BCB-6168-5398-C48B09258B72}"/>
              </a:ext>
            </a:extLst>
          </p:cNvPr>
          <p:cNvSpPr/>
          <p:nvPr/>
        </p:nvSpPr>
        <p:spPr>
          <a:xfrm>
            <a:off x="7537270" y="1558832"/>
            <a:ext cx="1105988" cy="722811"/>
          </a:xfrm>
          <a:prstGeom prst="rect">
            <a:avLst/>
          </a:prstGeom>
          <a:solidFill>
            <a:srgbClr val="CC3300"/>
          </a:solidFill>
          <a:ln>
            <a:solidFill>
              <a:srgbClr val="CC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+10, -0</a:t>
            </a:r>
          </a:p>
        </p:txBody>
      </p:sp>
      <p:sp>
        <p:nvSpPr>
          <p:cNvPr id="27" name="Rectangle 26">
            <a:extLst>
              <a:ext uri="{FF2B5EF4-FFF2-40B4-BE49-F238E27FC236}">
                <a16:creationId xmlns:a16="http://schemas.microsoft.com/office/drawing/2014/main" id="{36960587-D592-A845-1A0C-222C357403B8}"/>
              </a:ext>
            </a:extLst>
          </p:cNvPr>
          <p:cNvSpPr/>
          <p:nvPr/>
        </p:nvSpPr>
        <p:spPr>
          <a:xfrm>
            <a:off x="9300755" y="1558833"/>
            <a:ext cx="1105988" cy="722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+20, -0</a:t>
            </a:r>
          </a:p>
        </p:txBody>
      </p:sp>
      <p:sp>
        <p:nvSpPr>
          <p:cNvPr id="28" name="Rectangle 27">
            <a:extLst>
              <a:ext uri="{FF2B5EF4-FFF2-40B4-BE49-F238E27FC236}">
                <a16:creationId xmlns:a16="http://schemas.microsoft.com/office/drawing/2014/main" id="{E99D726C-1926-16FF-9E0A-2B7902A9F841}"/>
              </a:ext>
            </a:extLst>
          </p:cNvPr>
          <p:cNvSpPr/>
          <p:nvPr/>
        </p:nvSpPr>
        <p:spPr>
          <a:xfrm>
            <a:off x="10615749" y="15588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-0</a:t>
            </a:r>
          </a:p>
        </p:txBody>
      </p:sp>
      <p:sp>
        <p:nvSpPr>
          <p:cNvPr id="29" name="Rectangle 28">
            <a:extLst>
              <a:ext uri="{FF2B5EF4-FFF2-40B4-BE49-F238E27FC236}">
                <a16:creationId xmlns:a16="http://schemas.microsoft.com/office/drawing/2014/main" id="{E16BFF27-39B4-B6C1-ED60-7D147B843D6B}"/>
              </a:ext>
            </a:extLst>
          </p:cNvPr>
          <p:cNvSpPr/>
          <p:nvPr/>
        </p:nvSpPr>
        <p:spPr>
          <a:xfrm>
            <a:off x="901312" y="306759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30" name="Rectangle 29">
            <a:extLst>
              <a:ext uri="{FF2B5EF4-FFF2-40B4-BE49-F238E27FC236}">
                <a16:creationId xmlns:a16="http://schemas.microsoft.com/office/drawing/2014/main" id="{CB8E51DF-11B3-8123-7283-42854B34E5A8}"/>
              </a:ext>
            </a:extLst>
          </p:cNvPr>
          <p:cNvSpPr/>
          <p:nvPr/>
        </p:nvSpPr>
        <p:spPr>
          <a:xfrm>
            <a:off x="10062755" y="306323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-10</a:t>
            </a:r>
          </a:p>
        </p:txBody>
      </p:sp>
      <p:sp>
        <p:nvSpPr>
          <p:cNvPr id="35" name="Rectangle 34">
            <a:extLst>
              <a:ext uri="{FF2B5EF4-FFF2-40B4-BE49-F238E27FC236}">
                <a16:creationId xmlns:a16="http://schemas.microsoft.com/office/drawing/2014/main" id="{046679BC-111E-FDC9-09E0-8CE6364F0B09}"/>
              </a:ext>
            </a:extLst>
          </p:cNvPr>
          <p:cNvSpPr/>
          <p:nvPr/>
        </p:nvSpPr>
        <p:spPr>
          <a:xfrm>
            <a:off x="6876225" y="3063232"/>
            <a:ext cx="1105988" cy="722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+10, -0</a:t>
            </a:r>
          </a:p>
        </p:txBody>
      </p:sp>
      <p:sp>
        <p:nvSpPr>
          <p:cNvPr id="37" name="Rectangle 36">
            <a:extLst>
              <a:ext uri="{FF2B5EF4-FFF2-40B4-BE49-F238E27FC236}">
                <a16:creationId xmlns:a16="http://schemas.microsoft.com/office/drawing/2014/main" id="{2A85DB32-690F-0FF3-DE7D-A38908DE3090}"/>
              </a:ext>
            </a:extLst>
          </p:cNvPr>
          <p:cNvSpPr/>
          <p:nvPr/>
        </p:nvSpPr>
        <p:spPr>
          <a:xfrm>
            <a:off x="3767019" y="3063233"/>
            <a:ext cx="1105988" cy="7228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+20, -0</a:t>
            </a:r>
          </a:p>
        </p:txBody>
      </p:sp>
      <p:sp>
        <p:nvSpPr>
          <p:cNvPr id="38" name="Rectangle 37">
            <a:extLst>
              <a:ext uri="{FF2B5EF4-FFF2-40B4-BE49-F238E27FC236}">
                <a16:creationId xmlns:a16="http://schemas.microsoft.com/office/drawing/2014/main" id="{AB56AFC2-AA73-31E1-0B3D-FB9518BB13FF}"/>
              </a:ext>
            </a:extLst>
          </p:cNvPr>
          <p:cNvSpPr/>
          <p:nvPr/>
        </p:nvSpPr>
        <p:spPr>
          <a:xfrm>
            <a:off x="2246787"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-20</a:t>
            </a:r>
          </a:p>
        </p:txBody>
      </p:sp>
      <p:sp>
        <p:nvSpPr>
          <p:cNvPr id="40" name="Rectangle 39">
            <a:extLst>
              <a:ext uri="{FF2B5EF4-FFF2-40B4-BE49-F238E27FC236}">
                <a16:creationId xmlns:a16="http://schemas.microsoft.com/office/drawing/2014/main" id="{D7D0C97E-73A3-2DE4-8495-83557984B76D}"/>
              </a:ext>
            </a:extLst>
          </p:cNvPr>
          <p:cNvSpPr/>
          <p:nvPr/>
        </p:nvSpPr>
        <p:spPr>
          <a:xfrm>
            <a:off x="8543083"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-5</a:t>
            </a:r>
          </a:p>
        </p:txBody>
      </p:sp>
      <p:sp>
        <p:nvSpPr>
          <p:cNvPr id="42" name="Rectangle 41">
            <a:extLst>
              <a:ext uri="{FF2B5EF4-FFF2-40B4-BE49-F238E27FC236}">
                <a16:creationId xmlns:a16="http://schemas.microsoft.com/office/drawing/2014/main" id="{5938AA0B-A752-FB7B-A744-789B7D025F70}"/>
              </a:ext>
            </a:extLst>
          </p:cNvPr>
          <p:cNvSpPr/>
          <p:nvPr/>
        </p:nvSpPr>
        <p:spPr>
          <a:xfrm>
            <a:off x="5297494" y="569892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a:t>
            </a:r>
          </a:p>
        </p:txBody>
      </p:sp>
      <p:cxnSp>
        <p:nvCxnSpPr>
          <p:cNvPr id="46" name="Straight Arrow Connector 45">
            <a:extLst>
              <a:ext uri="{FF2B5EF4-FFF2-40B4-BE49-F238E27FC236}">
                <a16:creationId xmlns:a16="http://schemas.microsoft.com/office/drawing/2014/main" id="{EEBD1E00-35E4-9847-DA22-D9CE5471B26B}"/>
              </a:ext>
            </a:extLst>
          </p:cNvPr>
          <p:cNvCxnSpPr>
            <a:stCxn id="42" idx="0"/>
            <a:endCxn id="40" idx="2"/>
          </p:cNvCxnSpPr>
          <p:nvPr/>
        </p:nvCxnSpPr>
        <p:spPr>
          <a:xfrm flipV="1">
            <a:off x="5850488" y="5101045"/>
            <a:ext cx="3245589"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C0D3FF-E3F9-84FB-7547-F81829837D21}"/>
              </a:ext>
            </a:extLst>
          </p:cNvPr>
          <p:cNvCxnSpPr>
            <a:stCxn id="42" idx="0"/>
            <a:endCxn id="38" idx="2"/>
          </p:cNvCxnSpPr>
          <p:nvPr/>
        </p:nvCxnSpPr>
        <p:spPr>
          <a:xfrm flipH="1" flipV="1">
            <a:off x="2799781" y="5101045"/>
            <a:ext cx="3050707"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FCDA770-4E73-BF1B-E805-1F3BFBFA90FC}"/>
              </a:ext>
            </a:extLst>
          </p:cNvPr>
          <p:cNvCxnSpPr>
            <a:stCxn id="38" idx="0"/>
            <a:endCxn id="29" idx="2"/>
          </p:cNvCxnSpPr>
          <p:nvPr/>
        </p:nvCxnSpPr>
        <p:spPr>
          <a:xfrm flipH="1" flipV="1">
            <a:off x="1454306" y="3790405"/>
            <a:ext cx="1345475" cy="58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4823027-8560-D386-B844-B6EE08F24941}"/>
              </a:ext>
            </a:extLst>
          </p:cNvPr>
          <p:cNvCxnSpPr>
            <a:stCxn id="38" idx="0"/>
            <a:endCxn id="37" idx="2"/>
          </p:cNvCxnSpPr>
          <p:nvPr/>
        </p:nvCxnSpPr>
        <p:spPr>
          <a:xfrm flipV="1">
            <a:off x="2799781" y="3786044"/>
            <a:ext cx="1520232" cy="592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895728-A108-B532-262D-EB79D09033E7}"/>
              </a:ext>
            </a:extLst>
          </p:cNvPr>
          <p:cNvCxnSpPr>
            <a:stCxn id="29" idx="0"/>
            <a:endCxn id="11" idx="2"/>
          </p:cNvCxnSpPr>
          <p:nvPr/>
        </p:nvCxnSpPr>
        <p:spPr>
          <a:xfrm flipH="1" flipV="1">
            <a:off x="819413" y="2281639"/>
            <a:ext cx="634893" cy="785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41C244-BF19-878D-EAA6-375988CFE9AF}"/>
              </a:ext>
            </a:extLst>
          </p:cNvPr>
          <p:cNvCxnSpPr>
            <a:endCxn id="21" idx="2"/>
          </p:cNvCxnSpPr>
          <p:nvPr/>
        </p:nvCxnSpPr>
        <p:spPr>
          <a:xfrm flipV="1">
            <a:off x="1451201" y="2281639"/>
            <a:ext cx="683206" cy="722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19675F-F4B0-E900-82CC-8E3C8419D43D}"/>
              </a:ext>
            </a:extLst>
          </p:cNvPr>
          <p:cNvCxnSpPr>
            <a:stCxn id="37" idx="0"/>
            <a:endCxn id="22" idx="2"/>
          </p:cNvCxnSpPr>
          <p:nvPr/>
        </p:nvCxnSpPr>
        <p:spPr>
          <a:xfrm flipH="1" flipV="1">
            <a:off x="3722916" y="2281640"/>
            <a:ext cx="597097" cy="781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B817C81-0C0A-E439-7168-2E5337092FF8}"/>
              </a:ext>
            </a:extLst>
          </p:cNvPr>
          <p:cNvCxnSpPr>
            <a:stCxn id="37" idx="0"/>
            <a:endCxn id="23" idx="2"/>
          </p:cNvCxnSpPr>
          <p:nvPr/>
        </p:nvCxnSpPr>
        <p:spPr>
          <a:xfrm flipV="1">
            <a:off x="4320013" y="2281641"/>
            <a:ext cx="713543" cy="78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F09B06-B36C-D826-3D28-DB3F8C9EB684}"/>
              </a:ext>
            </a:extLst>
          </p:cNvPr>
          <p:cNvCxnSpPr>
            <a:stCxn id="40" idx="0"/>
            <a:endCxn id="35" idx="2"/>
          </p:cNvCxnSpPr>
          <p:nvPr/>
        </p:nvCxnSpPr>
        <p:spPr>
          <a:xfrm flipH="1" flipV="1">
            <a:off x="7429219" y="3786043"/>
            <a:ext cx="1666858" cy="59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455C00-0654-E2A0-D2F6-7A78CF205B23}"/>
              </a:ext>
            </a:extLst>
          </p:cNvPr>
          <p:cNvCxnSpPr>
            <a:cxnSpLocks/>
            <a:stCxn id="35" idx="0"/>
            <a:endCxn id="25" idx="2"/>
          </p:cNvCxnSpPr>
          <p:nvPr/>
        </p:nvCxnSpPr>
        <p:spPr>
          <a:xfrm flipH="1" flipV="1">
            <a:off x="6775270" y="2281642"/>
            <a:ext cx="653949" cy="78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C5BE53-F110-E672-72FA-EC1C9EE68312}"/>
              </a:ext>
            </a:extLst>
          </p:cNvPr>
          <p:cNvCxnSpPr>
            <a:stCxn id="35" idx="0"/>
            <a:endCxn id="26" idx="2"/>
          </p:cNvCxnSpPr>
          <p:nvPr/>
        </p:nvCxnSpPr>
        <p:spPr>
          <a:xfrm flipV="1">
            <a:off x="7429219" y="2281643"/>
            <a:ext cx="661045" cy="781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5318356-29DA-85BE-A82D-FB2533E842DF}"/>
              </a:ext>
            </a:extLst>
          </p:cNvPr>
          <p:cNvCxnSpPr>
            <a:stCxn id="30" idx="0"/>
            <a:endCxn id="27" idx="2"/>
          </p:cNvCxnSpPr>
          <p:nvPr/>
        </p:nvCxnSpPr>
        <p:spPr>
          <a:xfrm flipH="1" flipV="1">
            <a:off x="9853749" y="2281644"/>
            <a:ext cx="762000" cy="781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F9B691-D714-B3BB-07EB-6DEB46D6ECC8}"/>
              </a:ext>
            </a:extLst>
          </p:cNvPr>
          <p:cNvCxnSpPr>
            <a:stCxn id="40" idx="0"/>
            <a:endCxn id="30" idx="2"/>
          </p:cNvCxnSpPr>
          <p:nvPr/>
        </p:nvCxnSpPr>
        <p:spPr>
          <a:xfrm flipV="1">
            <a:off x="9096077" y="3786042"/>
            <a:ext cx="1519672" cy="59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3AE1B6-2546-0CDE-9B29-32D4663FE946}"/>
              </a:ext>
            </a:extLst>
          </p:cNvPr>
          <p:cNvCxnSpPr>
            <a:stCxn id="30" idx="0"/>
            <a:endCxn id="28" idx="2"/>
          </p:cNvCxnSpPr>
          <p:nvPr/>
        </p:nvCxnSpPr>
        <p:spPr>
          <a:xfrm flipV="1">
            <a:off x="10615749" y="2281645"/>
            <a:ext cx="552994" cy="781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F7455D1-3441-2B83-771D-BE3193E72A05}"/>
              </a:ext>
            </a:extLst>
          </p:cNvPr>
          <p:cNvSpPr/>
          <p:nvPr/>
        </p:nvSpPr>
        <p:spPr>
          <a:xfrm>
            <a:off x="7696867" y="2826683"/>
            <a:ext cx="1003382" cy="4730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ONLL w/ and w/o losses</a:t>
            </a:r>
            <a:endParaRPr lang="en-US" dirty="0"/>
          </a:p>
        </p:txBody>
      </p:sp>
      <p:sp>
        <p:nvSpPr>
          <p:cNvPr id="84" name="Oval 83">
            <a:extLst>
              <a:ext uri="{FF2B5EF4-FFF2-40B4-BE49-F238E27FC236}">
                <a16:creationId xmlns:a16="http://schemas.microsoft.com/office/drawing/2014/main" id="{628A8C96-8955-A15D-C1BE-51C64AEC80BC}"/>
              </a:ext>
            </a:extLst>
          </p:cNvPr>
          <p:cNvSpPr/>
          <p:nvPr/>
        </p:nvSpPr>
        <p:spPr>
          <a:xfrm>
            <a:off x="3390453" y="2883202"/>
            <a:ext cx="683494" cy="4173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OLL</a:t>
            </a:r>
            <a:endParaRPr lang="en-US" dirty="0"/>
          </a:p>
        </p:txBody>
      </p:sp>
      <p:sp>
        <p:nvSpPr>
          <p:cNvPr id="85" name="Oval 84">
            <a:extLst>
              <a:ext uri="{FF2B5EF4-FFF2-40B4-BE49-F238E27FC236}">
                <a16:creationId xmlns:a16="http://schemas.microsoft.com/office/drawing/2014/main" id="{07692446-601B-BA30-CC13-558438C176E1}"/>
              </a:ext>
            </a:extLst>
          </p:cNvPr>
          <p:cNvSpPr/>
          <p:nvPr/>
        </p:nvSpPr>
        <p:spPr>
          <a:xfrm>
            <a:off x="7565007" y="1207646"/>
            <a:ext cx="973748" cy="463722"/>
          </a:xfrm>
          <a:prstGeom prst="ellipse">
            <a:avLst/>
          </a:prstGeom>
          <a:solidFill>
            <a:srgbClr val="CC3300"/>
          </a:solidFill>
          <a:ln>
            <a:solidFill>
              <a:schemeClr val="bg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 losses</a:t>
            </a:r>
            <a:endParaRPr lang="en-US" dirty="0"/>
          </a:p>
        </p:txBody>
      </p:sp>
      <p:sp>
        <p:nvSpPr>
          <p:cNvPr id="86" name="Oval 85">
            <a:extLst>
              <a:ext uri="{FF2B5EF4-FFF2-40B4-BE49-F238E27FC236}">
                <a16:creationId xmlns:a16="http://schemas.microsoft.com/office/drawing/2014/main" id="{CDEE854F-D724-5993-4DFA-07A4F6470E1E}"/>
              </a:ext>
            </a:extLst>
          </p:cNvPr>
          <p:cNvSpPr/>
          <p:nvPr/>
        </p:nvSpPr>
        <p:spPr>
          <a:xfrm>
            <a:off x="9300755" y="1220045"/>
            <a:ext cx="1052048" cy="46372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w/o losses</a:t>
            </a:r>
            <a:endParaRPr lang="en-US" dirty="0"/>
          </a:p>
        </p:txBody>
      </p:sp>
    </p:spTree>
    <p:extLst>
      <p:ext uri="{BB962C8B-B14F-4D97-AF65-F5344CB8AC3E}">
        <p14:creationId xmlns:p14="http://schemas.microsoft.com/office/powerpoint/2010/main" val="137916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13314" name="Picture 2" descr="Interior of New York Public Library. Manhattan. New York City. Usa New York City - November 30, 2018: Interior of New York Public Library big group of people in library stock pictures, royalty-free photos &amp; images">
            <a:extLst>
              <a:ext uri="{FF2B5EF4-FFF2-40B4-BE49-F238E27FC236}">
                <a16:creationId xmlns:a16="http://schemas.microsoft.com/office/drawing/2014/main" id="{5B00CF7D-CCCB-E805-A044-1710AF1CD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454" y="1178482"/>
            <a:ext cx="9051092" cy="508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81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13314" name="Picture 2" descr="Interior of New York Public Library. Manhattan. New York City. Usa New York City - November 30, 2018: Interior of New York Public Library big group of people in library stock pictures, royalty-free photos &amp; images">
            <a:extLst>
              <a:ext uri="{FF2B5EF4-FFF2-40B4-BE49-F238E27FC236}">
                <a16:creationId xmlns:a16="http://schemas.microsoft.com/office/drawing/2014/main" id="{5B00CF7D-CCCB-E805-A044-1710AF1CD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454" y="1178482"/>
            <a:ext cx="9051092" cy="5087542"/>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90F6E74C-45F0-3E21-D428-DA2A19F36859}"/>
              </a:ext>
            </a:extLst>
          </p:cNvPr>
          <p:cNvSpPr/>
          <p:nvPr/>
        </p:nvSpPr>
        <p:spPr>
          <a:xfrm>
            <a:off x="6672106" y="1410001"/>
            <a:ext cx="1348033" cy="686081"/>
          </a:xfrm>
          <a:prstGeom prst="wedgeEllipseCallout">
            <a:avLst>
              <a:gd name="adj1" fmla="val -37477"/>
              <a:gd name="adj2" fmla="val 12141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3" name="Speech Bubble: Oval 2">
            <a:extLst>
              <a:ext uri="{FF2B5EF4-FFF2-40B4-BE49-F238E27FC236}">
                <a16:creationId xmlns:a16="http://schemas.microsoft.com/office/drawing/2014/main" id="{E2545708-925F-218C-71DE-68BDD828584C}"/>
              </a:ext>
            </a:extLst>
          </p:cNvPr>
          <p:cNvSpPr/>
          <p:nvPr/>
        </p:nvSpPr>
        <p:spPr>
          <a:xfrm>
            <a:off x="7908273" y="1924607"/>
            <a:ext cx="1035676" cy="621196"/>
          </a:xfrm>
          <a:prstGeom prst="wedgeEllipseCallout">
            <a:avLst>
              <a:gd name="adj1" fmla="val 41109"/>
              <a:gd name="adj2" fmla="val 1239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5" name="Speech Bubble: Oval 4">
            <a:extLst>
              <a:ext uri="{FF2B5EF4-FFF2-40B4-BE49-F238E27FC236}">
                <a16:creationId xmlns:a16="http://schemas.microsoft.com/office/drawing/2014/main" id="{7AE32691-518C-B3FE-5557-65310545EA65}"/>
              </a:ext>
            </a:extLst>
          </p:cNvPr>
          <p:cNvSpPr/>
          <p:nvPr/>
        </p:nvSpPr>
        <p:spPr>
          <a:xfrm>
            <a:off x="9115589" y="1978728"/>
            <a:ext cx="1088287" cy="531752"/>
          </a:xfrm>
          <a:prstGeom prst="wedgeEllipseCallout">
            <a:avLst>
              <a:gd name="adj1" fmla="val -18735"/>
              <a:gd name="adj2" fmla="val 1265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6" name="Speech Bubble: Oval 5">
            <a:extLst>
              <a:ext uri="{FF2B5EF4-FFF2-40B4-BE49-F238E27FC236}">
                <a16:creationId xmlns:a16="http://schemas.microsoft.com/office/drawing/2014/main" id="{54ED499A-B7D4-10E6-A61C-0469DA1C59C1}"/>
              </a:ext>
            </a:extLst>
          </p:cNvPr>
          <p:cNvSpPr/>
          <p:nvPr/>
        </p:nvSpPr>
        <p:spPr>
          <a:xfrm>
            <a:off x="8382058" y="2163295"/>
            <a:ext cx="1348033" cy="686081"/>
          </a:xfrm>
          <a:prstGeom prst="wedgeEllipseCallout">
            <a:avLst>
              <a:gd name="adj1" fmla="val 49210"/>
              <a:gd name="adj2" fmla="val 11391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FE5B325C-E58D-6151-44E6-E8D1144C19E7}"/>
              </a:ext>
            </a:extLst>
          </p:cNvPr>
          <p:cNvSpPr/>
          <p:nvPr/>
        </p:nvSpPr>
        <p:spPr>
          <a:xfrm>
            <a:off x="7150189" y="2399877"/>
            <a:ext cx="1348033" cy="686081"/>
          </a:xfrm>
          <a:prstGeom prst="wedgeEllipseCallout">
            <a:avLst>
              <a:gd name="adj1" fmla="val -36217"/>
              <a:gd name="adj2" fmla="val 5975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337D761C-D25C-C1DF-2600-0E6F99E259E1}"/>
              </a:ext>
            </a:extLst>
          </p:cNvPr>
          <p:cNvSpPr/>
          <p:nvPr/>
        </p:nvSpPr>
        <p:spPr>
          <a:xfrm>
            <a:off x="1742917" y="2274807"/>
            <a:ext cx="1348033" cy="686081"/>
          </a:xfrm>
          <a:prstGeom prst="wedgeEllipseCallout">
            <a:avLst>
              <a:gd name="adj1" fmla="val -4857"/>
              <a:gd name="adj2" fmla="val 7444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1969A597-AB91-B906-1B62-E77DA5C987AD}"/>
              </a:ext>
            </a:extLst>
          </p:cNvPr>
          <p:cNvSpPr/>
          <p:nvPr/>
        </p:nvSpPr>
        <p:spPr>
          <a:xfrm>
            <a:off x="5438956" y="3170324"/>
            <a:ext cx="1075055" cy="539528"/>
          </a:xfrm>
          <a:prstGeom prst="wedgeEllipseCallout">
            <a:avLst>
              <a:gd name="adj1" fmla="val -34279"/>
              <a:gd name="adj2" fmla="val -6971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0" name="Speech Bubble: Oval 9">
            <a:extLst>
              <a:ext uri="{FF2B5EF4-FFF2-40B4-BE49-F238E27FC236}">
                <a16:creationId xmlns:a16="http://schemas.microsoft.com/office/drawing/2014/main" id="{B27E5705-459C-7572-847A-E8FD7F007B97}"/>
              </a:ext>
            </a:extLst>
          </p:cNvPr>
          <p:cNvSpPr/>
          <p:nvPr/>
        </p:nvSpPr>
        <p:spPr>
          <a:xfrm>
            <a:off x="5774098" y="1924607"/>
            <a:ext cx="1060346" cy="539529"/>
          </a:xfrm>
          <a:prstGeom prst="wedgeEllipseCallout">
            <a:avLst>
              <a:gd name="adj1" fmla="val -38681"/>
              <a:gd name="adj2" fmla="val 12431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1" name="Speech Bubble: Oval 10">
            <a:extLst>
              <a:ext uri="{FF2B5EF4-FFF2-40B4-BE49-F238E27FC236}">
                <a16:creationId xmlns:a16="http://schemas.microsoft.com/office/drawing/2014/main" id="{A7C8E0CA-4086-8D35-31B7-AC38FE8A5139}"/>
              </a:ext>
            </a:extLst>
          </p:cNvPr>
          <p:cNvSpPr/>
          <p:nvPr/>
        </p:nvSpPr>
        <p:spPr>
          <a:xfrm>
            <a:off x="3546437" y="2742918"/>
            <a:ext cx="1348033" cy="686081"/>
          </a:xfrm>
          <a:prstGeom prst="wedgeEllipseCallout">
            <a:avLst>
              <a:gd name="adj1" fmla="val 45182"/>
              <a:gd name="adj2" fmla="val 4346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E7464415-D657-B6BC-8940-458023446929}"/>
              </a:ext>
            </a:extLst>
          </p:cNvPr>
          <p:cNvSpPr/>
          <p:nvPr/>
        </p:nvSpPr>
        <p:spPr>
          <a:xfrm>
            <a:off x="4721040" y="2056836"/>
            <a:ext cx="1348033" cy="686081"/>
          </a:xfrm>
          <a:prstGeom prst="wedgeEllipseCallout">
            <a:avLst>
              <a:gd name="adj1" fmla="val 85776"/>
              <a:gd name="adj2" fmla="val 8842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272775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sitting around a table&#10;&#10;Description automatically generated with medium confidence">
            <a:extLst>
              <a:ext uri="{FF2B5EF4-FFF2-40B4-BE49-F238E27FC236}">
                <a16:creationId xmlns:a16="http://schemas.microsoft.com/office/drawing/2014/main" id="{ED7205D5-8574-71FC-941F-F119E1E84140}"/>
              </a:ext>
            </a:extLst>
          </p:cNvPr>
          <p:cNvPicPr>
            <a:picLocks noChangeAspect="1"/>
          </p:cNvPicPr>
          <p:nvPr/>
        </p:nvPicPr>
        <p:blipFill rotWithShape="1">
          <a:blip r:embed="rId3">
            <a:extLst>
              <a:ext uri="{28A0092B-C50C-407E-A947-70E740481C1C}">
                <a14:useLocalDpi xmlns:a14="http://schemas.microsoft.com/office/drawing/2010/main" val="0"/>
              </a:ext>
            </a:extLst>
          </a:blip>
          <a:srcRect t="2831" b="9169"/>
          <a:stretch/>
        </p:blipFill>
        <p:spPr>
          <a:xfrm>
            <a:off x="1124505" y="890003"/>
            <a:ext cx="9942990" cy="5833221"/>
          </a:xfrm>
          <a:prstGeom prst="rect">
            <a:avLst/>
          </a:prstGeom>
        </p:spPr>
      </p:pic>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spTree>
    <p:extLst>
      <p:ext uri="{BB962C8B-B14F-4D97-AF65-F5344CB8AC3E}">
        <p14:creationId xmlns:p14="http://schemas.microsoft.com/office/powerpoint/2010/main" val="3815962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sitting around a table&#10;&#10;Description automatically generated with medium confidence">
            <a:extLst>
              <a:ext uri="{FF2B5EF4-FFF2-40B4-BE49-F238E27FC236}">
                <a16:creationId xmlns:a16="http://schemas.microsoft.com/office/drawing/2014/main" id="{ED7205D5-8574-71FC-941F-F119E1E84140}"/>
              </a:ext>
            </a:extLst>
          </p:cNvPr>
          <p:cNvPicPr>
            <a:picLocks noChangeAspect="1"/>
          </p:cNvPicPr>
          <p:nvPr/>
        </p:nvPicPr>
        <p:blipFill rotWithShape="1">
          <a:blip r:embed="rId3">
            <a:extLst>
              <a:ext uri="{28A0092B-C50C-407E-A947-70E740481C1C}">
                <a14:useLocalDpi xmlns:a14="http://schemas.microsoft.com/office/drawing/2010/main" val="0"/>
              </a:ext>
            </a:extLst>
          </a:blip>
          <a:srcRect t="2831" b="9169"/>
          <a:stretch/>
        </p:blipFill>
        <p:spPr>
          <a:xfrm>
            <a:off x="1124505" y="890003"/>
            <a:ext cx="9942990" cy="5833221"/>
          </a:xfrm>
          <a:prstGeom prst="rect">
            <a:avLst/>
          </a:prstGeom>
        </p:spPr>
      </p:pic>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sp>
        <p:nvSpPr>
          <p:cNvPr id="3" name="Speech Bubble: Oval 2">
            <a:extLst>
              <a:ext uri="{FF2B5EF4-FFF2-40B4-BE49-F238E27FC236}">
                <a16:creationId xmlns:a16="http://schemas.microsoft.com/office/drawing/2014/main" id="{D769C236-6CA4-D57A-BA6E-358DABE1D749}"/>
              </a:ext>
            </a:extLst>
          </p:cNvPr>
          <p:cNvSpPr/>
          <p:nvPr/>
        </p:nvSpPr>
        <p:spPr>
          <a:xfrm>
            <a:off x="7687117" y="1027138"/>
            <a:ext cx="1348033" cy="686081"/>
          </a:xfrm>
          <a:prstGeom prst="wedgeEllipseCallout">
            <a:avLst>
              <a:gd name="adj1" fmla="val 71079"/>
              <a:gd name="adj2" fmla="val 8047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1CB029C6-B56F-AC61-69B8-A0EF680A30B8}"/>
              </a:ext>
            </a:extLst>
          </p:cNvPr>
          <p:cNvSpPr/>
          <p:nvPr/>
        </p:nvSpPr>
        <p:spPr>
          <a:xfrm>
            <a:off x="6345279" y="2536435"/>
            <a:ext cx="1348033" cy="686081"/>
          </a:xfrm>
          <a:prstGeom prst="wedgeEllipseCallout">
            <a:avLst>
              <a:gd name="adj1" fmla="val 14498"/>
              <a:gd name="adj2" fmla="val 13919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D9A04E08-7E1B-B00A-4DE5-65518F1DF0A8}"/>
              </a:ext>
            </a:extLst>
          </p:cNvPr>
          <p:cNvSpPr/>
          <p:nvPr/>
        </p:nvSpPr>
        <p:spPr>
          <a:xfrm>
            <a:off x="8928833" y="2536778"/>
            <a:ext cx="1348033" cy="686081"/>
          </a:xfrm>
          <a:prstGeom prst="wedgeEllipseCallout">
            <a:avLst>
              <a:gd name="adj1" fmla="val 28118"/>
              <a:gd name="adj2" fmla="val 17017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C861D78C-03AA-1BB8-09E6-1847E3DDCD88}"/>
              </a:ext>
            </a:extLst>
          </p:cNvPr>
          <p:cNvSpPr/>
          <p:nvPr/>
        </p:nvSpPr>
        <p:spPr>
          <a:xfrm>
            <a:off x="2069002" y="2536434"/>
            <a:ext cx="1348033" cy="686081"/>
          </a:xfrm>
          <a:prstGeom prst="wedgeEllipseCallout">
            <a:avLst>
              <a:gd name="adj1" fmla="val -23025"/>
              <a:gd name="adj2" fmla="val 1824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BBEF1CCC-3F80-3D02-9F24-F1D186F3CEB4}"/>
              </a:ext>
            </a:extLst>
          </p:cNvPr>
          <p:cNvSpPr/>
          <p:nvPr/>
        </p:nvSpPr>
        <p:spPr>
          <a:xfrm>
            <a:off x="3703902" y="2241937"/>
            <a:ext cx="1348033" cy="686081"/>
          </a:xfrm>
          <a:prstGeom prst="wedgeEllipseCallout">
            <a:avLst>
              <a:gd name="adj1" fmla="val 43548"/>
              <a:gd name="adj2" fmla="val 16340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91013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Content Placeholder 4" descr="A picture containing text, indoor, table, window&#10;&#10;Description automatically generated">
            <a:extLst>
              <a:ext uri="{FF2B5EF4-FFF2-40B4-BE49-F238E27FC236}">
                <a16:creationId xmlns:a16="http://schemas.microsoft.com/office/drawing/2014/main" id="{1094E68C-511E-0EDB-6316-EE1174581F0C}"/>
              </a:ext>
            </a:extLst>
          </p:cNvPr>
          <p:cNvPicPr>
            <a:picLocks noChangeAspect="1"/>
          </p:cNvPicPr>
          <p:nvPr/>
        </p:nvPicPr>
        <p:blipFill rotWithShape="1">
          <a:blip r:embed="rId3">
            <a:extLst>
              <a:ext uri="{28A0092B-C50C-407E-A947-70E740481C1C}">
                <a14:useLocalDpi xmlns:a14="http://schemas.microsoft.com/office/drawing/2010/main" val="0"/>
              </a:ext>
            </a:extLst>
          </a:blip>
          <a:srcRect t="10040"/>
          <a:stretch/>
        </p:blipFill>
        <p:spPr>
          <a:xfrm>
            <a:off x="1507398" y="1056640"/>
            <a:ext cx="9177203" cy="5503909"/>
          </a:xfrm>
          <a:prstGeom prst="rect">
            <a:avLst/>
          </a:prstGeom>
        </p:spPr>
      </p:pic>
    </p:spTree>
    <p:extLst>
      <p:ext uri="{BB962C8B-B14F-4D97-AF65-F5344CB8AC3E}">
        <p14:creationId xmlns:p14="http://schemas.microsoft.com/office/powerpoint/2010/main" val="2862094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20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Content Placeholder 4" descr="A picture containing text, indoor, table, window&#10;&#10;Description automatically generated">
            <a:extLst>
              <a:ext uri="{FF2B5EF4-FFF2-40B4-BE49-F238E27FC236}">
                <a16:creationId xmlns:a16="http://schemas.microsoft.com/office/drawing/2014/main" id="{1094E68C-511E-0EDB-6316-EE1174581F0C}"/>
              </a:ext>
            </a:extLst>
          </p:cNvPr>
          <p:cNvPicPr>
            <a:picLocks noChangeAspect="1"/>
          </p:cNvPicPr>
          <p:nvPr/>
        </p:nvPicPr>
        <p:blipFill rotWithShape="1">
          <a:blip r:embed="rId3">
            <a:extLst>
              <a:ext uri="{28A0092B-C50C-407E-A947-70E740481C1C}">
                <a14:useLocalDpi xmlns:a14="http://schemas.microsoft.com/office/drawing/2010/main" val="0"/>
              </a:ext>
            </a:extLst>
          </a:blip>
          <a:srcRect t="10040"/>
          <a:stretch/>
        </p:blipFill>
        <p:spPr>
          <a:xfrm>
            <a:off x="1507398" y="1056640"/>
            <a:ext cx="9177203" cy="5503909"/>
          </a:xfrm>
          <a:prstGeom prst="rect">
            <a:avLst/>
          </a:prstGeom>
        </p:spPr>
      </p:pic>
      <p:sp>
        <p:nvSpPr>
          <p:cNvPr id="6" name="Speech Bubble: Oval 5">
            <a:extLst>
              <a:ext uri="{FF2B5EF4-FFF2-40B4-BE49-F238E27FC236}">
                <a16:creationId xmlns:a16="http://schemas.microsoft.com/office/drawing/2014/main" id="{88BD16D8-6380-AF55-978B-B68F4F31C141}"/>
              </a:ext>
            </a:extLst>
          </p:cNvPr>
          <p:cNvSpPr/>
          <p:nvPr/>
        </p:nvSpPr>
        <p:spPr>
          <a:xfrm>
            <a:off x="2385919" y="2615263"/>
            <a:ext cx="1106061" cy="544449"/>
          </a:xfrm>
          <a:prstGeom prst="wedgeEllipseCallout">
            <a:avLst>
              <a:gd name="adj1" fmla="val 35467"/>
              <a:gd name="adj2" fmla="val 10983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7" name="Speech Bubble: Oval 6">
            <a:extLst>
              <a:ext uri="{FF2B5EF4-FFF2-40B4-BE49-F238E27FC236}">
                <a16:creationId xmlns:a16="http://schemas.microsoft.com/office/drawing/2014/main" id="{BAB5CCB4-855D-B9E3-EF82-A890F69C17E8}"/>
              </a:ext>
            </a:extLst>
          </p:cNvPr>
          <p:cNvSpPr/>
          <p:nvPr/>
        </p:nvSpPr>
        <p:spPr>
          <a:xfrm>
            <a:off x="3592317" y="2641060"/>
            <a:ext cx="1173829" cy="544449"/>
          </a:xfrm>
          <a:prstGeom prst="wedgeEllipseCallout">
            <a:avLst>
              <a:gd name="adj1" fmla="val -12441"/>
              <a:gd name="adj2" fmla="val 7349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Sure, I’ll come!</a:t>
            </a:r>
          </a:p>
        </p:txBody>
      </p:sp>
      <p:sp>
        <p:nvSpPr>
          <p:cNvPr id="8" name="Speech Bubble: Oval 7">
            <a:extLst>
              <a:ext uri="{FF2B5EF4-FFF2-40B4-BE49-F238E27FC236}">
                <a16:creationId xmlns:a16="http://schemas.microsoft.com/office/drawing/2014/main" id="{C40CABFB-7D17-5960-BF41-625F1F059772}"/>
              </a:ext>
            </a:extLst>
          </p:cNvPr>
          <p:cNvSpPr/>
          <p:nvPr/>
        </p:nvSpPr>
        <p:spPr>
          <a:xfrm>
            <a:off x="6034184" y="2028344"/>
            <a:ext cx="1348033" cy="686081"/>
          </a:xfrm>
          <a:prstGeom prst="wedgeEllipseCallout">
            <a:avLst>
              <a:gd name="adj1" fmla="val -18735"/>
              <a:gd name="adj2" fmla="val 10646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5584A6C9-6DA8-1A28-0757-750B60943610}"/>
              </a:ext>
            </a:extLst>
          </p:cNvPr>
          <p:cNvSpPr/>
          <p:nvPr/>
        </p:nvSpPr>
        <p:spPr>
          <a:xfrm>
            <a:off x="2385919" y="2014531"/>
            <a:ext cx="1348033" cy="686081"/>
          </a:xfrm>
          <a:prstGeom prst="wedgeEllipseCallout">
            <a:avLst>
              <a:gd name="adj1" fmla="val 23223"/>
              <a:gd name="adj2" fmla="val 10921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CC706644-B63F-1278-467D-972EA62B7ACB}"/>
              </a:ext>
            </a:extLst>
          </p:cNvPr>
          <p:cNvSpPr/>
          <p:nvPr/>
        </p:nvSpPr>
        <p:spPr>
          <a:xfrm>
            <a:off x="4134633" y="2182023"/>
            <a:ext cx="1020736" cy="686081"/>
          </a:xfrm>
          <a:prstGeom prst="wedgeEllipseCallout">
            <a:avLst>
              <a:gd name="adj1" fmla="val 36541"/>
              <a:gd name="adj2" fmla="val 1429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4" name="Speech Bubble: Oval 13">
            <a:extLst>
              <a:ext uri="{FF2B5EF4-FFF2-40B4-BE49-F238E27FC236}">
                <a16:creationId xmlns:a16="http://schemas.microsoft.com/office/drawing/2014/main" id="{6E0A36FC-6857-D6B3-B538-416FE22DC6E4}"/>
              </a:ext>
            </a:extLst>
          </p:cNvPr>
          <p:cNvSpPr/>
          <p:nvPr/>
        </p:nvSpPr>
        <p:spPr>
          <a:xfrm>
            <a:off x="3907015" y="3151592"/>
            <a:ext cx="1348033" cy="686081"/>
          </a:xfrm>
          <a:prstGeom prst="wedgeEllipseCallout">
            <a:avLst>
              <a:gd name="adj1" fmla="val -36218"/>
              <a:gd name="adj2" fmla="val 6112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77814B32-43CE-4096-1101-9E281ACCD712}"/>
              </a:ext>
            </a:extLst>
          </p:cNvPr>
          <p:cNvSpPr/>
          <p:nvPr/>
        </p:nvSpPr>
        <p:spPr>
          <a:xfrm>
            <a:off x="7988535" y="3952097"/>
            <a:ext cx="1348033" cy="686081"/>
          </a:xfrm>
          <a:prstGeom prst="wedgeEllipseCallout">
            <a:avLst>
              <a:gd name="adj1" fmla="val 35811"/>
              <a:gd name="adj2" fmla="val 7074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6" name="Speech Bubble: Oval 15">
            <a:extLst>
              <a:ext uri="{FF2B5EF4-FFF2-40B4-BE49-F238E27FC236}">
                <a16:creationId xmlns:a16="http://schemas.microsoft.com/office/drawing/2014/main" id="{9A353257-899A-0E76-6393-B19BDC4548CB}"/>
              </a:ext>
            </a:extLst>
          </p:cNvPr>
          <p:cNvSpPr/>
          <p:nvPr/>
        </p:nvSpPr>
        <p:spPr>
          <a:xfrm>
            <a:off x="6781585" y="2819673"/>
            <a:ext cx="1115016" cy="425193"/>
          </a:xfrm>
          <a:prstGeom prst="wedgeEllipseCallout">
            <a:avLst>
              <a:gd name="adj1" fmla="val -8606"/>
              <a:gd name="adj2" fmla="val 1216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8" name="Speech Bubble: Oval 17">
            <a:extLst>
              <a:ext uri="{FF2B5EF4-FFF2-40B4-BE49-F238E27FC236}">
                <a16:creationId xmlns:a16="http://schemas.microsoft.com/office/drawing/2014/main" id="{06D0A8A9-FF3B-51B4-00C9-CE59310AC619}"/>
              </a:ext>
            </a:extLst>
          </p:cNvPr>
          <p:cNvSpPr/>
          <p:nvPr/>
        </p:nvSpPr>
        <p:spPr>
          <a:xfrm>
            <a:off x="4960094" y="2337851"/>
            <a:ext cx="1026276" cy="505527"/>
          </a:xfrm>
          <a:prstGeom prst="wedgeEllipseCallout">
            <a:avLst>
              <a:gd name="adj1" fmla="val -31660"/>
              <a:gd name="adj2" fmla="val 19682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9" name="Speech Bubble: Oval 18">
            <a:extLst>
              <a:ext uri="{FF2B5EF4-FFF2-40B4-BE49-F238E27FC236}">
                <a16:creationId xmlns:a16="http://schemas.microsoft.com/office/drawing/2014/main" id="{B002ECF3-6243-9327-441A-9EB83ACF21B4}"/>
              </a:ext>
            </a:extLst>
          </p:cNvPr>
          <p:cNvSpPr/>
          <p:nvPr/>
        </p:nvSpPr>
        <p:spPr>
          <a:xfrm>
            <a:off x="8053406" y="2215185"/>
            <a:ext cx="1348033" cy="686081"/>
          </a:xfrm>
          <a:prstGeom prst="wedgeEllipseCallout">
            <a:avLst>
              <a:gd name="adj1" fmla="val -554"/>
              <a:gd name="adj2" fmla="val 10372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2" name="Speech Bubble: Oval 21">
            <a:extLst>
              <a:ext uri="{FF2B5EF4-FFF2-40B4-BE49-F238E27FC236}">
                <a16:creationId xmlns:a16="http://schemas.microsoft.com/office/drawing/2014/main" id="{1FD08FC2-D3DB-4714-03C1-613BC85139ED}"/>
              </a:ext>
            </a:extLst>
          </p:cNvPr>
          <p:cNvSpPr/>
          <p:nvPr/>
        </p:nvSpPr>
        <p:spPr>
          <a:xfrm>
            <a:off x="1815067" y="2819673"/>
            <a:ext cx="1106061" cy="544449"/>
          </a:xfrm>
          <a:prstGeom prst="wedgeEllipseCallout">
            <a:avLst>
              <a:gd name="adj1" fmla="val 4858"/>
              <a:gd name="adj2" fmla="val 1111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9" name="Speech Bubble: Oval 8">
            <a:extLst>
              <a:ext uri="{FF2B5EF4-FFF2-40B4-BE49-F238E27FC236}">
                <a16:creationId xmlns:a16="http://schemas.microsoft.com/office/drawing/2014/main" id="{D5D8E253-0428-7645-E559-B1EA2B2970B2}"/>
              </a:ext>
            </a:extLst>
          </p:cNvPr>
          <p:cNvSpPr/>
          <p:nvPr/>
        </p:nvSpPr>
        <p:spPr>
          <a:xfrm>
            <a:off x="5534168" y="2760442"/>
            <a:ext cx="1008121" cy="555770"/>
          </a:xfrm>
          <a:prstGeom prst="wedgeEllipseCallout">
            <a:avLst>
              <a:gd name="adj1" fmla="val -19497"/>
              <a:gd name="adj2" fmla="val 12925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7" name="Speech Bubble: Oval 16">
            <a:extLst>
              <a:ext uri="{FF2B5EF4-FFF2-40B4-BE49-F238E27FC236}">
                <a16:creationId xmlns:a16="http://schemas.microsoft.com/office/drawing/2014/main" id="{70A707B8-ED81-FE3D-D4EA-9FC1FE6A6012}"/>
              </a:ext>
            </a:extLst>
          </p:cNvPr>
          <p:cNvSpPr/>
          <p:nvPr/>
        </p:nvSpPr>
        <p:spPr>
          <a:xfrm>
            <a:off x="4727756" y="3109120"/>
            <a:ext cx="1348033" cy="686081"/>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3" name="Speech Bubble: Oval 2">
            <a:extLst>
              <a:ext uri="{FF2B5EF4-FFF2-40B4-BE49-F238E27FC236}">
                <a16:creationId xmlns:a16="http://schemas.microsoft.com/office/drawing/2014/main" id="{5D2BA9F8-0F61-2E6F-2B45-D115B9A12D5D}"/>
              </a:ext>
            </a:extLst>
          </p:cNvPr>
          <p:cNvSpPr/>
          <p:nvPr/>
        </p:nvSpPr>
        <p:spPr>
          <a:xfrm>
            <a:off x="7599312" y="2728799"/>
            <a:ext cx="1348033" cy="686081"/>
          </a:xfrm>
          <a:prstGeom prst="wedgeEllipseCallout">
            <a:avLst>
              <a:gd name="adj1" fmla="val -17337"/>
              <a:gd name="adj2" fmla="val 8036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1976595D-3145-2D8B-1B39-2E7E4D6080A6}"/>
              </a:ext>
            </a:extLst>
          </p:cNvPr>
          <p:cNvSpPr/>
          <p:nvPr/>
        </p:nvSpPr>
        <p:spPr>
          <a:xfrm>
            <a:off x="8500575" y="2429402"/>
            <a:ext cx="1274735" cy="448262"/>
          </a:xfrm>
          <a:prstGeom prst="wedgeEllipseCallout">
            <a:avLst>
              <a:gd name="adj1" fmla="val -11809"/>
              <a:gd name="adj2" fmla="val 20873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Sure, I’ll come!</a:t>
            </a:r>
          </a:p>
        </p:txBody>
      </p:sp>
      <p:sp>
        <p:nvSpPr>
          <p:cNvPr id="10" name="Speech Bubble: Oval 9">
            <a:extLst>
              <a:ext uri="{FF2B5EF4-FFF2-40B4-BE49-F238E27FC236}">
                <a16:creationId xmlns:a16="http://schemas.microsoft.com/office/drawing/2014/main" id="{B3332094-E77B-A1E0-432A-01E3B602EC71}"/>
              </a:ext>
            </a:extLst>
          </p:cNvPr>
          <p:cNvSpPr/>
          <p:nvPr/>
        </p:nvSpPr>
        <p:spPr>
          <a:xfrm>
            <a:off x="9336568" y="2453004"/>
            <a:ext cx="1348033" cy="686081"/>
          </a:xfrm>
          <a:prstGeom prst="wedgeEllipseCallout">
            <a:avLst>
              <a:gd name="adj1" fmla="val 23223"/>
              <a:gd name="adj2" fmla="val 8860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0" name="Speech Bubble: Oval 19">
            <a:extLst>
              <a:ext uri="{FF2B5EF4-FFF2-40B4-BE49-F238E27FC236}">
                <a16:creationId xmlns:a16="http://schemas.microsoft.com/office/drawing/2014/main" id="{573DD7B6-F9DF-36CD-5AED-10593076A2F1}"/>
              </a:ext>
            </a:extLst>
          </p:cNvPr>
          <p:cNvSpPr/>
          <p:nvPr/>
        </p:nvSpPr>
        <p:spPr>
          <a:xfrm>
            <a:off x="8943715" y="3333261"/>
            <a:ext cx="1348033" cy="686081"/>
          </a:xfrm>
          <a:prstGeom prst="wedgeEllipseCallout">
            <a:avLst>
              <a:gd name="adj1" fmla="val 48257"/>
              <a:gd name="adj2" fmla="val 8480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1" name="Speech Bubble: Oval 20">
            <a:extLst>
              <a:ext uri="{FF2B5EF4-FFF2-40B4-BE49-F238E27FC236}">
                <a16:creationId xmlns:a16="http://schemas.microsoft.com/office/drawing/2014/main" id="{8A62BCA2-5E86-CFB2-486D-9841AD23B5FF}"/>
              </a:ext>
            </a:extLst>
          </p:cNvPr>
          <p:cNvSpPr/>
          <p:nvPr/>
        </p:nvSpPr>
        <p:spPr>
          <a:xfrm>
            <a:off x="2430012" y="3021081"/>
            <a:ext cx="1348033" cy="686081"/>
          </a:xfrm>
          <a:prstGeom prst="wedgeEllipseCallout">
            <a:avLst>
              <a:gd name="adj1" fmla="val 10743"/>
              <a:gd name="adj2" fmla="val 11156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C8A36563-308F-5F2B-3AA7-CA774EFB27ED}"/>
              </a:ext>
            </a:extLst>
          </p:cNvPr>
          <p:cNvSpPr/>
          <p:nvPr/>
        </p:nvSpPr>
        <p:spPr>
          <a:xfrm>
            <a:off x="6159344" y="3199703"/>
            <a:ext cx="1348033" cy="686081"/>
          </a:xfrm>
          <a:prstGeom prst="wedgeEllipseCallout">
            <a:avLst>
              <a:gd name="adj1" fmla="val 55305"/>
              <a:gd name="adj2" fmla="val 2918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68066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2499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5" name="Picture 24" descr="A group of people raising their hands&#10;&#10;Description automatically generated">
            <a:extLst>
              <a:ext uri="{FF2B5EF4-FFF2-40B4-BE49-F238E27FC236}">
                <a16:creationId xmlns:a16="http://schemas.microsoft.com/office/drawing/2014/main" id="{A083176A-31EB-27BA-EE48-045B58998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330" y="930331"/>
            <a:ext cx="8689340" cy="5792893"/>
          </a:xfrm>
          <a:prstGeom prst="rect">
            <a:avLst/>
          </a:prstGeom>
        </p:spPr>
      </p:pic>
    </p:spTree>
    <p:extLst>
      <p:ext uri="{BB962C8B-B14F-4D97-AF65-F5344CB8AC3E}">
        <p14:creationId xmlns:p14="http://schemas.microsoft.com/office/powerpoint/2010/main" val="3425446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2499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5" name="Picture 24" descr="A group of people raising their hands&#10;&#10;Description automatically generated">
            <a:extLst>
              <a:ext uri="{FF2B5EF4-FFF2-40B4-BE49-F238E27FC236}">
                <a16:creationId xmlns:a16="http://schemas.microsoft.com/office/drawing/2014/main" id="{A083176A-31EB-27BA-EE48-045B58998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330" y="930331"/>
            <a:ext cx="8689340" cy="5792893"/>
          </a:xfrm>
          <a:prstGeom prst="rect">
            <a:avLst/>
          </a:prstGeom>
        </p:spPr>
      </p:pic>
      <p:sp>
        <p:nvSpPr>
          <p:cNvPr id="2" name="Speech Bubble: Oval 1">
            <a:extLst>
              <a:ext uri="{FF2B5EF4-FFF2-40B4-BE49-F238E27FC236}">
                <a16:creationId xmlns:a16="http://schemas.microsoft.com/office/drawing/2014/main" id="{F1C9BC2E-32E0-6C0A-BC32-931FDCF605A7}"/>
              </a:ext>
            </a:extLst>
          </p:cNvPr>
          <p:cNvSpPr/>
          <p:nvPr/>
        </p:nvSpPr>
        <p:spPr>
          <a:xfrm>
            <a:off x="2185934" y="2619837"/>
            <a:ext cx="1036831" cy="466122"/>
          </a:xfrm>
          <a:prstGeom prst="wedgeEllipseCallout">
            <a:avLst>
              <a:gd name="adj1" fmla="val -73934"/>
              <a:gd name="adj2" fmla="val 1004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3" name="Speech Bubble: Oval 2">
            <a:extLst>
              <a:ext uri="{FF2B5EF4-FFF2-40B4-BE49-F238E27FC236}">
                <a16:creationId xmlns:a16="http://schemas.microsoft.com/office/drawing/2014/main" id="{CF719471-CE46-543E-3E17-462BD1B14196}"/>
              </a:ext>
            </a:extLst>
          </p:cNvPr>
          <p:cNvSpPr/>
          <p:nvPr/>
        </p:nvSpPr>
        <p:spPr>
          <a:xfrm>
            <a:off x="9469120" y="1481376"/>
            <a:ext cx="903903" cy="569231"/>
          </a:xfrm>
          <a:prstGeom prst="wedgeEllipseCallout">
            <a:avLst>
              <a:gd name="adj1" fmla="val 43068"/>
              <a:gd name="adj2" fmla="val 8869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4" name="Speech Bubble: Oval 3">
            <a:extLst>
              <a:ext uri="{FF2B5EF4-FFF2-40B4-BE49-F238E27FC236}">
                <a16:creationId xmlns:a16="http://schemas.microsoft.com/office/drawing/2014/main" id="{D0F31FA5-FCA8-3196-F751-D6BC7D21DDF8}"/>
              </a:ext>
            </a:extLst>
          </p:cNvPr>
          <p:cNvSpPr/>
          <p:nvPr/>
        </p:nvSpPr>
        <p:spPr>
          <a:xfrm>
            <a:off x="5378188" y="1933756"/>
            <a:ext cx="1348033" cy="686081"/>
          </a:xfrm>
          <a:prstGeom prst="wedgeEllipseCallout">
            <a:avLst>
              <a:gd name="adj1" fmla="val -4151"/>
              <a:gd name="adj2" fmla="val 12510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35BBCC87-7458-9C25-DB81-FA3FCE8BF4E1}"/>
              </a:ext>
            </a:extLst>
          </p:cNvPr>
          <p:cNvSpPr/>
          <p:nvPr/>
        </p:nvSpPr>
        <p:spPr>
          <a:xfrm>
            <a:off x="6015285" y="3404582"/>
            <a:ext cx="1348033" cy="686081"/>
          </a:xfrm>
          <a:prstGeom prst="wedgeEllipseCallout">
            <a:avLst>
              <a:gd name="adj1" fmla="val 7496"/>
              <a:gd name="adj2" fmla="val 1173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FE0713C9-01D5-41CA-476C-427CFB778E71}"/>
              </a:ext>
            </a:extLst>
          </p:cNvPr>
          <p:cNvSpPr/>
          <p:nvPr/>
        </p:nvSpPr>
        <p:spPr>
          <a:xfrm>
            <a:off x="7227589" y="2024705"/>
            <a:ext cx="1348033" cy="686081"/>
          </a:xfrm>
          <a:prstGeom prst="wedgeEllipseCallout">
            <a:avLst>
              <a:gd name="adj1" fmla="val -22893"/>
              <a:gd name="adj2" fmla="val 11991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BC4CBBF6-19B2-5D36-54C1-B8C965B1A6ED}"/>
              </a:ext>
            </a:extLst>
          </p:cNvPr>
          <p:cNvSpPr/>
          <p:nvPr/>
        </p:nvSpPr>
        <p:spPr>
          <a:xfrm>
            <a:off x="8471863" y="1707565"/>
            <a:ext cx="1106253" cy="569231"/>
          </a:xfrm>
          <a:prstGeom prst="wedgeEllipseCallout">
            <a:avLst>
              <a:gd name="adj1" fmla="val -11200"/>
              <a:gd name="adj2" fmla="val 16470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9" name="Speech Bubble: Oval 8">
            <a:extLst>
              <a:ext uri="{FF2B5EF4-FFF2-40B4-BE49-F238E27FC236}">
                <a16:creationId xmlns:a16="http://schemas.microsoft.com/office/drawing/2014/main" id="{9245C6E4-A20A-F53A-2D3D-24AD4F352C17}"/>
              </a:ext>
            </a:extLst>
          </p:cNvPr>
          <p:cNvSpPr/>
          <p:nvPr/>
        </p:nvSpPr>
        <p:spPr>
          <a:xfrm>
            <a:off x="3520493" y="2742919"/>
            <a:ext cx="1036831" cy="686081"/>
          </a:xfrm>
          <a:prstGeom prst="wedgeEllipseCallout">
            <a:avLst>
              <a:gd name="adj1" fmla="val 21124"/>
              <a:gd name="adj2" fmla="val 17661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0" name="Speech Bubble: Oval 9">
            <a:extLst>
              <a:ext uri="{FF2B5EF4-FFF2-40B4-BE49-F238E27FC236}">
                <a16:creationId xmlns:a16="http://schemas.microsoft.com/office/drawing/2014/main" id="{441B6AA6-C387-65DD-4647-30A97440B427}"/>
              </a:ext>
            </a:extLst>
          </p:cNvPr>
          <p:cNvSpPr/>
          <p:nvPr/>
        </p:nvSpPr>
        <p:spPr>
          <a:xfrm>
            <a:off x="2303261" y="3234497"/>
            <a:ext cx="1348033" cy="686081"/>
          </a:xfrm>
          <a:prstGeom prst="wedgeEllipseCallout">
            <a:avLst>
              <a:gd name="adj1" fmla="val 16773"/>
              <a:gd name="adj2" fmla="val 1471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2C1D0421-536A-8BE1-97CB-17788F759CDD}"/>
              </a:ext>
            </a:extLst>
          </p:cNvPr>
          <p:cNvSpPr/>
          <p:nvPr/>
        </p:nvSpPr>
        <p:spPr>
          <a:xfrm>
            <a:off x="1807085" y="1910894"/>
            <a:ext cx="1348033" cy="686081"/>
          </a:xfrm>
          <a:prstGeom prst="wedgeEllipseCallout">
            <a:avLst>
              <a:gd name="adj1" fmla="val -46063"/>
              <a:gd name="adj2" fmla="val 9485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8219C265-EA12-C7AD-492C-A65757EE6495}"/>
              </a:ext>
            </a:extLst>
          </p:cNvPr>
          <p:cNvSpPr/>
          <p:nvPr/>
        </p:nvSpPr>
        <p:spPr>
          <a:xfrm>
            <a:off x="9024990" y="2226069"/>
            <a:ext cx="1348033" cy="686081"/>
          </a:xfrm>
          <a:prstGeom prst="wedgeEllipseCallout">
            <a:avLst>
              <a:gd name="adj1" fmla="val -21469"/>
              <a:gd name="adj2" fmla="val 10332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106144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5" name="Picture 4" descr="A group of people sitting at tables&#10;&#10;Description automatically generated with low confidence">
            <a:extLst>
              <a:ext uri="{FF2B5EF4-FFF2-40B4-BE49-F238E27FC236}">
                <a16:creationId xmlns:a16="http://schemas.microsoft.com/office/drawing/2014/main" id="{9C003124-73FA-DDB6-FB15-794547B18811}"/>
              </a:ext>
            </a:extLst>
          </p:cNvPr>
          <p:cNvPicPr>
            <a:picLocks noChangeAspect="1"/>
          </p:cNvPicPr>
          <p:nvPr/>
        </p:nvPicPr>
        <p:blipFill rotWithShape="1">
          <a:blip r:embed="rId3">
            <a:extLst>
              <a:ext uri="{28A0092B-C50C-407E-A947-70E740481C1C}">
                <a14:useLocalDpi xmlns:a14="http://schemas.microsoft.com/office/drawing/2010/main" val="0"/>
              </a:ext>
            </a:extLst>
          </a:blip>
          <a:srcRect b="7988"/>
          <a:stretch/>
        </p:blipFill>
        <p:spPr>
          <a:xfrm>
            <a:off x="1624841" y="1082523"/>
            <a:ext cx="8942317" cy="5485286"/>
          </a:xfrm>
          <a:prstGeom prst="rect">
            <a:avLst/>
          </a:prstGeom>
        </p:spPr>
      </p:pic>
    </p:spTree>
    <p:extLst>
      <p:ext uri="{BB962C8B-B14F-4D97-AF65-F5344CB8AC3E}">
        <p14:creationId xmlns:p14="http://schemas.microsoft.com/office/powerpoint/2010/main" val="1402711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5" name="Picture 4" descr="A group of people sitting at tables&#10;&#10;Description automatically generated with low confidence">
            <a:extLst>
              <a:ext uri="{FF2B5EF4-FFF2-40B4-BE49-F238E27FC236}">
                <a16:creationId xmlns:a16="http://schemas.microsoft.com/office/drawing/2014/main" id="{9C003124-73FA-DDB6-FB15-794547B18811}"/>
              </a:ext>
            </a:extLst>
          </p:cNvPr>
          <p:cNvPicPr>
            <a:picLocks noChangeAspect="1"/>
          </p:cNvPicPr>
          <p:nvPr/>
        </p:nvPicPr>
        <p:blipFill rotWithShape="1">
          <a:blip r:embed="rId3">
            <a:extLst>
              <a:ext uri="{28A0092B-C50C-407E-A947-70E740481C1C}">
                <a14:useLocalDpi xmlns:a14="http://schemas.microsoft.com/office/drawing/2010/main" val="0"/>
              </a:ext>
            </a:extLst>
          </a:blip>
          <a:srcRect b="7988"/>
          <a:stretch/>
        </p:blipFill>
        <p:spPr>
          <a:xfrm>
            <a:off x="1624841" y="1082523"/>
            <a:ext cx="8942317" cy="5485286"/>
          </a:xfrm>
          <a:prstGeom prst="rect">
            <a:avLst/>
          </a:prstGeom>
        </p:spPr>
      </p:pic>
      <p:sp>
        <p:nvSpPr>
          <p:cNvPr id="8" name="Speech Bubble: Oval 7">
            <a:extLst>
              <a:ext uri="{FF2B5EF4-FFF2-40B4-BE49-F238E27FC236}">
                <a16:creationId xmlns:a16="http://schemas.microsoft.com/office/drawing/2014/main" id="{7CC8D4B2-5752-B057-4DAD-5AC06EC75539}"/>
              </a:ext>
            </a:extLst>
          </p:cNvPr>
          <p:cNvSpPr/>
          <p:nvPr/>
        </p:nvSpPr>
        <p:spPr>
          <a:xfrm>
            <a:off x="4766786" y="1665272"/>
            <a:ext cx="1348033" cy="686081"/>
          </a:xfrm>
          <a:prstGeom prst="wedgeEllipseCallout">
            <a:avLst>
              <a:gd name="adj1" fmla="val 29572"/>
              <a:gd name="adj2" fmla="val 10703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05138E20-62A8-59DE-1974-B6582776C0BA}"/>
              </a:ext>
            </a:extLst>
          </p:cNvPr>
          <p:cNvSpPr/>
          <p:nvPr/>
        </p:nvSpPr>
        <p:spPr>
          <a:xfrm>
            <a:off x="4386640" y="1114955"/>
            <a:ext cx="1348033" cy="686081"/>
          </a:xfrm>
          <a:prstGeom prst="wedgeEllipseCallout">
            <a:avLst>
              <a:gd name="adj1" fmla="val -58610"/>
              <a:gd name="adj2" fmla="val 626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2CEE07F8-99F3-2C35-C08B-9CC04C01373E}"/>
              </a:ext>
            </a:extLst>
          </p:cNvPr>
          <p:cNvSpPr/>
          <p:nvPr/>
        </p:nvSpPr>
        <p:spPr>
          <a:xfrm>
            <a:off x="8478037" y="3107504"/>
            <a:ext cx="1348033" cy="686081"/>
          </a:xfrm>
          <a:prstGeom prst="wedgeEllipseCallout">
            <a:avLst>
              <a:gd name="adj1" fmla="val 9976"/>
              <a:gd name="adj2" fmla="val 12480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4" name="Speech Bubble: Oval 13">
            <a:extLst>
              <a:ext uri="{FF2B5EF4-FFF2-40B4-BE49-F238E27FC236}">
                <a16:creationId xmlns:a16="http://schemas.microsoft.com/office/drawing/2014/main" id="{0D3A5A07-6EAA-1DCC-4843-AF5D73F42533}"/>
              </a:ext>
            </a:extLst>
          </p:cNvPr>
          <p:cNvSpPr/>
          <p:nvPr/>
        </p:nvSpPr>
        <p:spPr>
          <a:xfrm>
            <a:off x="5361878" y="3301322"/>
            <a:ext cx="1541466" cy="686081"/>
          </a:xfrm>
          <a:prstGeom prst="wedgeEllipseCallout">
            <a:avLst>
              <a:gd name="adj1" fmla="val -58610"/>
              <a:gd name="adj2" fmla="val 626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Not interested</a:t>
            </a:r>
          </a:p>
        </p:txBody>
      </p:sp>
      <p:sp>
        <p:nvSpPr>
          <p:cNvPr id="16" name="Speech Bubble: Oval 15">
            <a:extLst>
              <a:ext uri="{FF2B5EF4-FFF2-40B4-BE49-F238E27FC236}">
                <a16:creationId xmlns:a16="http://schemas.microsoft.com/office/drawing/2014/main" id="{8CA89F65-CC6E-91B0-97CC-EEEC6CE497D9}"/>
              </a:ext>
            </a:extLst>
          </p:cNvPr>
          <p:cNvSpPr/>
          <p:nvPr/>
        </p:nvSpPr>
        <p:spPr>
          <a:xfrm>
            <a:off x="9438640" y="2222216"/>
            <a:ext cx="1087053" cy="614380"/>
          </a:xfrm>
          <a:prstGeom prst="wedgeEllipseCallout">
            <a:avLst>
              <a:gd name="adj1" fmla="val 43892"/>
              <a:gd name="adj2" fmla="val 7445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7" name="Speech Bubble: Oval 16">
            <a:extLst>
              <a:ext uri="{FF2B5EF4-FFF2-40B4-BE49-F238E27FC236}">
                <a16:creationId xmlns:a16="http://schemas.microsoft.com/office/drawing/2014/main" id="{C301AC85-22A1-FB72-EC1E-A98E8F46C58D}"/>
              </a:ext>
            </a:extLst>
          </p:cNvPr>
          <p:cNvSpPr/>
          <p:nvPr/>
        </p:nvSpPr>
        <p:spPr>
          <a:xfrm>
            <a:off x="1746580" y="1246432"/>
            <a:ext cx="1211023" cy="544135"/>
          </a:xfrm>
          <a:prstGeom prst="wedgeEllipseCallout">
            <a:avLst>
              <a:gd name="adj1" fmla="val 28818"/>
              <a:gd name="adj2" fmla="val 611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8" name="Speech Bubble: Oval 17">
            <a:extLst>
              <a:ext uri="{FF2B5EF4-FFF2-40B4-BE49-F238E27FC236}">
                <a16:creationId xmlns:a16="http://schemas.microsoft.com/office/drawing/2014/main" id="{F10A5174-761E-69BE-8C75-DC206C6B30CB}"/>
              </a:ext>
            </a:extLst>
          </p:cNvPr>
          <p:cNvSpPr/>
          <p:nvPr/>
        </p:nvSpPr>
        <p:spPr>
          <a:xfrm>
            <a:off x="7804021" y="2836596"/>
            <a:ext cx="1348033" cy="686081"/>
          </a:xfrm>
          <a:prstGeom prst="wedgeEllipseCallout">
            <a:avLst>
              <a:gd name="adj1" fmla="val -26201"/>
              <a:gd name="adj2" fmla="val 11295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C8B09679-89F6-F10D-E6BE-45BFD0E6DECB}"/>
              </a:ext>
            </a:extLst>
          </p:cNvPr>
          <p:cNvSpPr/>
          <p:nvPr/>
        </p:nvSpPr>
        <p:spPr>
          <a:xfrm>
            <a:off x="6425083" y="1536135"/>
            <a:ext cx="1348033" cy="686081"/>
          </a:xfrm>
          <a:prstGeom prst="wedgeEllipseCallout">
            <a:avLst>
              <a:gd name="adj1" fmla="val -19878"/>
              <a:gd name="adj2" fmla="val 858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6C139089-31E9-FCA0-B7BD-C7D3F9169E94}"/>
              </a:ext>
            </a:extLst>
          </p:cNvPr>
          <p:cNvSpPr/>
          <p:nvPr/>
        </p:nvSpPr>
        <p:spPr>
          <a:xfrm>
            <a:off x="3267867" y="1246432"/>
            <a:ext cx="1348033" cy="686081"/>
          </a:xfrm>
          <a:prstGeom prst="wedgeEllipseCallout">
            <a:avLst>
              <a:gd name="adj1" fmla="val -54245"/>
              <a:gd name="adj2" fmla="val 5518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3" name="Speech Bubble: Oval 2">
            <a:extLst>
              <a:ext uri="{FF2B5EF4-FFF2-40B4-BE49-F238E27FC236}">
                <a16:creationId xmlns:a16="http://schemas.microsoft.com/office/drawing/2014/main" id="{380008D7-B7BA-C604-31E3-C3DAA6C23F9C}"/>
              </a:ext>
            </a:extLst>
          </p:cNvPr>
          <p:cNvSpPr/>
          <p:nvPr/>
        </p:nvSpPr>
        <p:spPr>
          <a:xfrm>
            <a:off x="2283586" y="2764464"/>
            <a:ext cx="1348033" cy="686081"/>
          </a:xfrm>
          <a:prstGeom prst="wedgeEllipseCallout">
            <a:avLst>
              <a:gd name="adj1" fmla="val -72737"/>
              <a:gd name="adj2" fmla="val 184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44BE9924-E786-7BE6-CC37-557E34B183ED}"/>
              </a:ext>
            </a:extLst>
          </p:cNvPr>
          <p:cNvSpPr/>
          <p:nvPr/>
        </p:nvSpPr>
        <p:spPr>
          <a:xfrm>
            <a:off x="2129669" y="2047668"/>
            <a:ext cx="1348033" cy="686081"/>
          </a:xfrm>
          <a:prstGeom prst="wedgeEllipseCallout">
            <a:avLst>
              <a:gd name="adj1" fmla="val -43048"/>
              <a:gd name="adj2" fmla="val 8152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C7F2B957-F6AF-7C95-3ED0-0D6D61975296}"/>
              </a:ext>
            </a:extLst>
          </p:cNvPr>
          <p:cNvSpPr/>
          <p:nvPr/>
        </p:nvSpPr>
        <p:spPr>
          <a:xfrm>
            <a:off x="2228653" y="1804114"/>
            <a:ext cx="1348033" cy="686081"/>
          </a:xfrm>
          <a:prstGeom prst="wedgeEllipseCallout">
            <a:avLst>
              <a:gd name="adj1" fmla="val -75945"/>
              <a:gd name="adj2" fmla="val 7593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00927CF7-6E0B-7BBE-EE68-DD95C1591E2C}"/>
              </a:ext>
            </a:extLst>
          </p:cNvPr>
          <p:cNvSpPr/>
          <p:nvPr/>
        </p:nvSpPr>
        <p:spPr>
          <a:xfrm>
            <a:off x="3493756" y="1856645"/>
            <a:ext cx="1348033" cy="686081"/>
          </a:xfrm>
          <a:prstGeom prst="wedgeEllipseCallout">
            <a:avLst>
              <a:gd name="adj1" fmla="val 4700"/>
              <a:gd name="adj2" fmla="val 7297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5" name="Speech Bubble: Oval 14">
            <a:extLst>
              <a:ext uri="{FF2B5EF4-FFF2-40B4-BE49-F238E27FC236}">
                <a16:creationId xmlns:a16="http://schemas.microsoft.com/office/drawing/2014/main" id="{5A9E9995-A39E-1F0B-5C51-16666F231D5D}"/>
              </a:ext>
            </a:extLst>
          </p:cNvPr>
          <p:cNvSpPr/>
          <p:nvPr/>
        </p:nvSpPr>
        <p:spPr>
          <a:xfrm>
            <a:off x="1733038" y="1669396"/>
            <a:ext cx="1095386" cy="678853"/>
          </a:xfrm>
          <a:prstGeom prst="wedgeEllipseCallout">
            <a:avLst>
              <a:gd name="adj1" fmla="val -54842"/>
              <a:gd name="adj2" fmla="val 4335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2" name="Speech Bubble: Oval 1">
            <a:extLst>
              <a:ext uri="{FF2B5EF4-FFF2-40B4-BE49-F238E27FC236}">
                <a16:creationId xmlns:a16="http://schemas.microsoft.com/office/drawing/2014/main" id="{58E9AC5F-F480-AEBB-59BF-0162089AB1D0}"/>
              </a:ext>
            </a:extLst>
          </p:cNvPr>
          <p:cNvSpPr/>
          <p:nvPr/>
        </p:nvSpPr>
        <p:spPr>
          <a:xfrm>
            <a:off x="4345175" y="1642003"/>
            <a:ext cx="1348033" cy="686081"/>
          </a:xfrm>
          <a:prstGeom prst="wedgeEllipseCallout">
            <a:avLst>
              <a:gd name="adj1" fmla="val 2369"/>
              <a:gd name="adj2" fmla="val 14349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476182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1FDBCB-9023-41BA-DAF3-CAAA65DEE199}"/>
              </a:ext>
            </a:extLst>
          </p:cNvPr>
          <p:cNvSpPr txBox="1"/>
          <p:nvPr/>
        </p:nvSpPr>
        <p:spPr>
          <a:xfrm>
            <a:off x="901312" y="786333"/>
            <a:ext cx="1274796" cy="369332"/>
          </a:xfrm>
          <a:prstGeom prst="rect">
            <a:avLst/>
          </a:prstGeom>
          <a:noFill/>
        </p:spPr>
        <p:txBody>
          <a:bodyPr wrap="square" rtlCol="0">
            <a:spAutoFit/>
          </a:bodyPr>
          <a:lstStyle/>
          <a:p>
            <a:r>
              <a:rPr lang="en-US" dirty="0">
                <a:solidFill>
                  <a:schemeClr val="bg1"/>
                </a:solidFill>
              </a:rPr>
              <a:t>Version 1</a:t>
            </a:r>
          </a:p>
        </p:txBody>
      </p:sp>
      <p:sp>
        <p:nvSpPr>
          <p:cNvPr id="9" name="Rectangle 8">
            <a:extLst>
              <a:ext uri="{FF2B5EF4-FFF2-40B4-BE49-F238E27FC236}">
                <a16:creationId xmlns:a16="http://schemas.microsoft.com/office/drawing/2014/main" id="{4E968807-EAAE-C73C-2AA3-42905DA5FCAC}"/>
              </a:ext>
            </a:extLst>
          </p:cNvPr>
          <p:cNvSpPr/>
          <p:nvPr/>
        </p:nvSpPr>
        <p:spPr>
          <a:xfrm>
            <a:off x="273462" y="183795"/>
            <a:ext cx="5151978" cy="63481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Complete Flow Chart - Office</a:t>
            </a:r>
          </a:p>
        </p:txBody>
      </p:sp>
      <p:sp>
        <p:nvSpPr>
          <p:cNvPr id="11" name="Rectangle 10">
            <a:extLst>
              <a:ext uri="{FF2B5EF4-FFF2-40B4-BE49-F238E27FC236}">
                <a16:creationId xmlns:a16="http://schemas.microsoft.com/office/drawing/2014/main" id="{082A181E-28AF-C9C7-89F4-C8B8D3EEBCDA}"/>
              </a:ext>
            </a:extLst>
          </p:cNvPr>
          <p:cNvSpPr/>
          <p:nvPr/>
        </p:nvSpPr>
        <p:spPr>
          <a:xfrm>
            <a:off x="266419"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-10</a:t>
            </a:r>
          </a:p>
        </p:txBody>
      </p:sp>
      <p:sp>
        <p:nvSpPr>
          <p:cNvPr id="21" name="Rectangle 20">
            <a:extLst>
              <a:ext uri="{FF2B5EF4-FFF2-40B4-BE49-F238E27FC236}">
                <a16:creationId xmlns:a16="http://schemas.microsoft.com/office/drawing/2014/main" id="{52EA3631-1745-D496-C317-3B15EE979D5F}"/>
              </a:ext>
            </a:extLst>
          </p:cNvPr>
          <p:cNvSpPr/>
          <p:nvPr/>
        </p:nvSpPr>
        <p:spPr>
          <a:xfrm>
            <a:off x="1581413"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-5</a:t>
            </a:r>
          </a:p>
        </p:txBody>
      </p:sp>
      <p:sp>
        <p:nvSpPr>
          <p:cNvPr id="22" name="Rectangle 21">
            <a:extLst>
              <a:ext uri="{FF2B5EF4-FFF2-40B4-BE49-F238E27FC236}">
                <a16:creationId xmlns:a16="http://schemas.microsoft.com/office/drawing/2014/main" id="{67D0B6A0-B27B-9E63-A608-068ABF057F86}"/>
              </a:ext>
            </a:extLst>
          </p:cNvPr>
          <p:cNvSpPr/>
          <p:nvPr/>
        </p:nvSpPr>
        <p:spPr>
          <a:xfrm>
            <a:off x="3169922" y="1558829"/>
            <a:ext cx="1105988" cy="7228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+20, -0</a:t>
            </a:r>
          </a:p>
        </p:txBody>
      </p:sp>
      <p:sp>
        <p:nvSpPr>
          <p:cNvPr id="23" name="Rectangle 22">
            <a:extLst>
              <a:ext uri="{FF2B5EF4-FFF2-40B4-BE49-F238E27FC236}">
                <a16:creationId xmlns:a16="http://schemas.microsoft.com/office/drawing/2014/main" id="{E1FFB2A6-F63D-8BC2-F778-C810CCB0FC07}"/>
              </a:ext>
            </a:extLst>
          </p:cNvPr>
          <p:cNvSpPr/>
          <p:nvPr/>
        </p:nvSpPr>
        <p:spPr>
          <a:xfrm>
            <a:off x="4480562" y="1558830"/>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-2</a:t>
            </a:r>
          </a:p>
        </p:txBody>
      </p:sp>
      <p:sp>
        <p:nvSpPr>
          <p:cNvPr id="25" name="Rectangle 24">
            <a:extLst>
              <a:ext uri="{FF2B5EF4-FFF2-40B4-BE49-F238E27FC236}">
                <a16:creationId xmlns:a16="http://schemas.microsoft.com/office/drawing/2014/main" id="{ABCF6C65-8B4F-EE2F-9F1F-A048C41AB9B9}"/>
              </a:ext>
            </a:extLst>
          </p:cNvPr>
          <p:cNvSpPr/>
          <p:nvPr/>
        </p:nvSpPr>
        <p:spPr>
          <a:xfrm>
            <a:off x="6222276" y="1558831"/>
            <a:ext cx="1105988" cy="722811"/>
          </a:xfrm>
          <a:prstGeom prst="rect">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26" name="Rectangle 25">
            <a:extLst>
              <a:ext uri="{FF2B5EF4-FFF2-40B4-BE49-F238E27FC236}">
                <a16:creationId xmlns:a16="http://schemas.microsoft.com/office/drawing/2014/main" id="{CCC25AFA-0BCB-6168-5398-C48B09258B72}"/>
              </a:ext>
            </a:extLst>
          </p:cNvPr>
          <p:cNvSpPr/>
          <p:nvPr/>
        </p:nvSpPr>
        <p:spPr>
          <a:xfrm>
            <a:off x="7537270" y="1558832"/>
            <a:ext cx="1105988" cy="72281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-10</a:t>
            </a:r>
          </a:p>
        </p:txBody>
      </p:sp>
      <p:sp>
        <p:nvSpPr>
          <p:cNvPr id="27" name="Rectangle 26">
            <a:extLst>
              <a:ext uri="{FF2B5EF4-FFF2-40B4-BE49-F238E27FC236}">
                <a16:creationId xmlns:a16="http://schemas.microsoft.com/office/drawing/2014/main" id="{36960587-D592-A845-1A0C-222C357403B8}"/>
              </a:ext>
            </a:extLst>
          </p:cNvPr>
          <p:cNvSpPr/>
          <p:nvPr/>
        </p:nvSpPr>
        <p:spPr>
          <a:xfrm>
            <a:off x="9300755" y="1558833"/>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-5</a:t>
            </a:r>
          </a:p>
        </p:txBody>
      </p:sp>
      <p:sp>
        <p:nvSpPr>
          <p:cNvPr id="28" name="Rectangle 27">
            <a:extLst>
              <a:ext uri="{FF2B5EF4-FFF2-40B4-BE49-F238E27FC236}">
                <a16:creationId xmlns:a16="http://schemas.microsoft.com/office/drawing/2014/main" id="{E99D726C-1926-16FF-9E0A-2B7902A9F841}"/>
              </a:ext>
            </a:extLst>
          </p:cNvPr>
          <p:cNvSpPr/>
          <p:nvPr/>
        </p:nvSpPr>
        <p:spPr>
          <a:xfrm>
            <a:off x="10615749" y="1558834"/>
            <a:ext cx="1105988" cy="722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+10, -10</a:t>
            </a:r>
          </a:p>
        </p:txBody>
      </p:sp>
      <p:sp>
        <p:nvSpPr>
          <p:cNvPr id="29" name="Rectangle 28">
            <a:extLst>
              <a:ext uri="{FF2B5EF4-FFF2-40B4-BE49-F238E27FC236}">
                <a16:creationId xmlns:a16="http://schemas.microsoft.com/office/drawing/2014/main" id="{E16BFF27-39B4-B6C1-ED60-7D147B843D6B}"/>
              </a:ext>
            </a:extLst>
          </p:cNvPr>
          <p:cNvSpPr/>
          <p:nvPr/>
        </p:nvSpPr>
        <p:spPr>
          <a:xfrm>
            <a:off x="901312" y="3067594"/>
            <a:ext cx="1105988" cy="722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 -5</a:t>
            </a:r>
          </a:p>
        </p:txBody>
      </p:sp>
      <p:sp>
        <p:nvSpPr>
          <p:cNvPr id="30" name="Rectangle 29">
            <a:extLst>
              <a:ext uri="{FF2B5EF4-FFF2-40B4-BE49-F238E27FC236}">
                <a16:creationId xmlns:a16="http://schemas.microsoft.com/office/drawing/2014/main" id="{CB8E51DF-11B3-8123-7283-42854B34E5A8}"/>
              </a:ext>
            </a:extLst>
          </p:cNvPr>
          <p:cNvSpPr/>
          <p:nvPr/>
        </p:nvSpPr>
        <p:spPr>
          <a:xfrm>
            <a:off x="10062755" y="306323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-2</a:t>
            </a:r>
          </a:p>
        </p:txBody>
      </p:sp>
      <p:sp>
        <p:nvSpPr>
          <p:cNvPr id="35" name="Rectangle 34">
            <a:extLst>
              <a:ext uri="{FF2B5EF4-FFF2-40B4-BE49-F238E27FC236}">
                <a16:creationId xmlns:a16="http://schemas.microsoft.com/office/drawing/2014/main" id="{046679BC-111E-FDC9-09E0-8CE6364F0B09}"/>
              </a:ext>
            </a:extLst>
          </p:cNvPr>
          <p:cNvSpPr/>
          <p:nvPr/>
        </p:nvSpPr>
        <p:spPr>
          <a:xfrm>
            <a:off x="6876225" y="3063232"/>
            <a:ext cx="1105988" cy="722811"/>
          </a:xfrm>
          <a:prstGeom prst="rect">
            <a:avLst/>
          </a:prstGeom>
          <a:solidFill>
            <a:srgbClr val="CC33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+5, -0</a:t>
            </a:r>
          </a:p>
        </p:txBody>
      </p:sp>
      <p:sp>
        <p:nvSpPr>
          <p:cNvPr id="37" name="Rectangle 36">
            <a:extLst>
              <a:ext uri="{FF2B5EF4-FFF2-40B4-BE49-F238E27FC236}">
                <a16:creationId xmlns:a16="http://schemas.microsoft.com/office/drawing/2014/main" id="{2A85DB32-690F-0FF3-DE7D-A38908DE3090}"/>
              </a:ext>
            </a:extLst>
          </p:cNvPr>
          <p:cNvSpPr/>
          <p:nvPr/>
        </p:nvSpPr>
        <p:spPr>
          <a:xfrm>
            <a:off x="3767019" y="3063233"/>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-20</a:t>
            </a:r>
          </a:p>
        </p:txBody>
      </p:sp>
      <p:sp>
        <p:nvSpPr>
          <p:cNvPr id="38" name="Rectangle 37">
            <a:extLst>
              <a:ext uri="{FF2B5EF4-FFF2-40B4-BE49-F238E27FC236}">
                <a16:creationId xmlns:a16="http://schemas.microsoft.com/office/drawing/2014/main" id="{AB56AFC2-AA73-31E1-0B3D-FB9518BB13FF}"/>
              </a:ext>
            </a:extLst>
          </p:cNvPr>
          <p:cNvSpPr/>
          <p:nvPr/>
        </p:nvSpPr>
        <p:spPr>
          <a:xfrm>
            <a:off x="2246787"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-5</a:t>
            </a:r>
          </a:p>
        </p:txBody>
      </p:sp>
      <p:sp>
        <p:nvSpPr>
          <p:cNvPr id="40" name="Rectangle 39">
            <a:extLst>
              <a:ext uri="{FF2B5EF4-FFF2-40B4-BE49-F238E27FC236}">
                <a16:creationId xmlns:a16="http://schemas.microsoft.com/office/drawing/2014/main" id="{D7D0C97E-73A3-2DE4-8495-83557984B76D}"/>
              </a:ext>
            </a:extLst>
          </p:cNvPr>
          <p:cNvSpPr/>
          <p:nvPr/>
        </p:nvSpPr>
        <p:spPr>
          <a:xfrm>
            <a:off x="8543083"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42" name="Rectangle 41">
            <a:extLst>
              <a:ext uri="{FF2B5EF4-FFF2-40B4-BE49-F238E27FC236}">
                <a16:creationId xmlns:a16="http://schemas.microsoft.com/office/drawing/2014/main" id="{5938AA0B-A752-FB7B-A744-789B7D025F70}"/>
              </a:ext>
            </a:extLst>
          </p:cNvPr>
          <p:cNvSpPr/>
          <p:nvPr/>
        </p:nvSpPr>
        <p:spPr>
          <a:xfrm>
            <a:off x="5297494" y="569892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Office</a:t>
            </a:r>
          </a:p>
        </p:txBody>
      </p:sp>
      <p:cxnSp>
        <p:nvCxnSpPr>
          <p:cNvPr id="46" name="Straight Arrow Connector 45">
            <a:extLst>
              <a:ext uri="{FF2B5EF4-FFF2-40B4-BE49-F238E27FC236}">
                <a16:creationId xmlns:a16="http://schemas.microsoft.com/office/drawing/2014/main" id="{EEBD1E00-35E4-9847-DA22-D9CE5471B26B}"/>
              </a:ext>
            </a:extLst>
          </p:cNvPr>
          <p:cNvCxnSpPr>
            <a:stCxn id="42" idx="0"/>
            <a:endCxn id="40" idx="2"/>
          </p:cNvCxnSpPr>
          <p:nvPr/>
        </p:nvCxnSpPr>
        <p:spPr>
          <a:xfrm flipV="1">
            <a:off x="5850488" y="5101045"/>
            <a:ext cx="3245589"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C0D3FF-E3F9-84FB-7547-F81829837D21}"/>
              </a:ext>
            </a:extLst>
          </p:cNvPr>
          <p:cNvCxnSpPr>
            <a:stCxn id="42" idx="0"/>
            <a:endCxn id="38" idx="2"/>
          </p:cNvCxnSpPr>
          <p:nvPr/>
        </p:nvCxnSpPr>
        <p:spPr>
          <a:xfrm flipH="1" flipV="1">
            <a:off x="2799781" y="5101045"/>
            <a:ext cx="3050707"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FCDA770-4E73-BF1B-E805-1F3BFBFA90FC}"/>
              </a:ext>
            </a:extLst>
          </p:cNvPr>
          <p:cNvCxnSpPr>
            <a:stCxn id="38" idx="0"/>
            <a:endCxn id="29" idx="2"/>
          </p:cNvCxnSpPr>
          <p:nvPr/>
        </p:nvCxnSpPr>
        <p:spPr>
          <a:xfrm flipH="1" flipV="1">
            <a:off x="1454306" y="3790405"/>
            <a:ext cx="1345475" cy="58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4823027-8560-D386-B844-B6EE08F24941}"/>
              </a:ext>
            </a:extLst>
          </p:cNvPr>
          <p:cNvCxnSpPr>
            <a:stCxn id="38" idx="0"/>
            <a:endCxn id="37" idx="2"/>
          </p:cNvCxnSpPr>
          <p:nvPr/>
        </p:nvCxnSpPr>
        <p:spPr>
          <a:xfrm flipV="1">
            <a:off x="2799781" y="3786044"/>
            <a:ext cx="1520232" cy="592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895728-A108-B532-262D-EB79D09033E7}"/>
              </a:ext>
            </a:extLst>
          </p:cNvPr>
          <p:cNvCxnSpPr>
            <a:stCxn id="29" idx="0"/>
            <a:endCxn id="11" idx="2"/>
          </p:cNvCxnSpPr>
          <p:nvPr/>
        </p:nvCxnSpPr>
        <p:spPr>
          <a:xfrm flipH="1" flipV="1">
            <a:off x="819413" y="2281639"/>
            <a:ext cx="634893" cy="785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41C244-BF19-878D-EAA6-375988CFE9AF}"/>
              </a:ext>
            </a:extLst>
          </p:cNvPr>
          <p:cNvCxnSpPr>
            <a:cxnSpLocks/>
            <a:stCxn id="29" idx="0"/>
            <a:endCxn id="21" idx="2"/>
          </p:cNvCxnSpPr>
          <p:nvPr/>
        </p:nvCxnSpPr>
        <p:spPr>
          <a:xfrm flipV="1">
            <a:off x="1454306" y="2281639"/>
            <a:ext cx="680101" cy="785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19675F-F4B0-E900-82CC-8E3C8419D43D}"/>
              </a:ext>
            </a:extLst>
          </p:cNvPr>
          <p:cNvCxnSpPr>
            <a:stCxn id="37" idx="0"/>
            <a:endCxn id="22" idx="2"/>
          </p:cNvCxnSpPr>
          <p:nvPr/>
        </p:nvCxnSpPr>
        <p:spPr>
          <a:xfrm flipH="1" flipV="1">
            <a:off x="3722916" y="2281640"/>
            <a:ext cx="597097" cy="781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B817C81-0C0A-E439-7168-2E5337092FF8}"/>
              </a:ext>
            </a:extLst>
          </p:cNvPr>
          <p:cNvCxnSpPr>
            <a:stCxn id="37" idx="0"/>
            <a:endCxn id="23" idx="2"/>
          </p:cNvCxnSpPr>
          <p:nvPr/>
        </p:nvCxnSpPr>
        <p:spPr>
          <a:xfrm flipV="1">
            <a:off x="4320013" y="2281641"/>
            <a:ext cx="713543" cy="78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F09B06-B36C-D826-3D28-DB3F8C9EB684}"/>
              </a:ext>
            </a:extLst>
          </p:cNvPr>
          <p:cNvCxnSpPr>
            <a:stCxn id="40" idx="0"/>
            <a:endCxn id="35" idx="2"/>
          </p:cNvCxnSpPr>
          <p:nvPr/>
        </p:nvCxnSpPr>
        <p:spPr>
          <a:xfrm flipH="1" flipV="1">
            <a:off x="7429219" y="3786043"/>
            <a:ext cx="1666858" cy="59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455C00-0654-E2A0-D2F6-7A78CF205B23}"/>
              </a:ext>
            </a:extLst>
          </p:cNvPr>
          <p:cNvCxnSpPr>
            <a:cxnSpLocks/>
            <a:stCxn id="35" idx="0"/>
            <a:endCxn id="25" idx="2"/>
          </p:cNvCxnSpPr>
          <p:nvPr/>
        </p:nvCxnSpPr>
        <p:spPr>
          <a:xfrm flipH="1" flipV="1">
            <a:off x="6775270" y="2281642"/>
            <a:ext cx="653949" cy="78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C5BE53-F110-E672-72FA-EC1C9EE68312}"/>
              </a:ext>
            </a:extLst>
          </p:cNvPr>
          <p:cNvCxnSpPr>
            <a:stCxn id="35" idx="0"/>
            <a:endCxn id="26" idx="2"/>
          </p:cNvCxnSpPr>
          <p:nvPr/>
        </p:nvCxnSpPr>
        <p:spPr>
          <a:xfrm flipV="1">
            <a:off x="7429219" y="2281643"/>
            <a:ext cx="661045" cy="781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5318356-29DA-85BE-A82D-FB2533E842DF}"/>
              </a:ext>
            </a:extLst>
          </p:cNvPr>
          <p:cNvCxnSpPr>
            <a:stCxn id="30" idx="0"/>
            <a:endCxn id="27" idx="2"/>
          </p:cNvCxnSpPr>
          <p:nvPr/>
        </p:nvCxnSpPr>
        <p:spPr>
          <a:xfrm flipH="1" flipV="1">
            <a:off x="9853749" y="2281644"/>
            <a:ext cx="762000" cy="781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F9B691-D714-B3BB-07EB-6DEB46D6ECC8}"/>
              </a:ext>
            </a:extLst>
          </p:cNvPr>
          <p:cNvCxnSpPr>
            <a:stCxn id="40" idx="0"/>
            <a:endCxn id="30" idx="2"/>
          </p:cNvCxnSpPr>
          <p:nvPr/>
        </p:nvCxnSpPr>
        <p:spPr>
          <a:xfrm flipV="1">
            <a:off x="9096077" y="3786042"/>
            <a:ext cx="1519672" cy="59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3AE1B6-2546-0CDE-9B29-32D4663FE946}"/>
              </a:ext>
            </a:extLst>
          </p:cNvPr>
          <p:cNvCxnSpPr>
            <a:stCxn id="30" idx="0"/>
            <a:endCxn id="28" idx="2"/>
          </p:cNvCxnSpPr>
          <p:nvPr/>
        </p:nvCxnSpPr>
        <p:spPr>
          <a:xfrm flipV="1">
            <a:off x="10615749" y="2281645"/>
            <a:ext cx="552994" cy="781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628A8C96-8955-A15D-C1BE-51C64AEC80BC}"/>
              </a:ext>
            </a:extLst>
          </p:cNvPr>
          <p:cNvSpPr/>
          <p:nvPr/>
        </p:nvSpPr>
        <p:spPr>
          <a:xfrm>
            <a:off x="3392030" y="1272104"/>
            <a:ext cx="683494" cy="4173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OLL</a:t>
            </a:r>
            <a:endParaRPr lang="en-US" dirty="0"/>
          </a:p>
        </p:txBody>
      </p:sp>
      <p:sp>
        <p:nvSpPr>
          <p:cNvPr id="85" name="Oval 84">
            <a:extLst>
              <a:ext uri="{FF2B5EF4-FFF2-40B4-BE49-F238E27FC236}">
                <a16:creationId xmlns:a16="http://schemas.microsoft.com/office/drawing/2014/main" id="{07692446-601B-BA30-CC13-558438C176E1}"/>
              </a:ext>
            </a:extLst>
          </p:cNvPr>
          <p:cNvSpPr/>
          <p:nvPr/>
        </p:nvSpPr>
        <p:spPr>
          <a:xfrm>
            <a:off x="6272312" y="1189809"/>
            <a:ext cx="973748" cy="463722"/>
          </a:xfrm>
          <a:prstGeom prst="ellipse">
            <a:avLst/>
          </a:prstGeom>
          <a:solidFill>
            <a:srgbClr val="CC3300"/>
          </a:solidFill>
          <a:ln>
            <a:solidFill>
              <a:schemeClr val="bg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 losses</a:t>
            </a:r>
            <a:endParaRPr lang="en-US" dirty="0"/>
          </a:p>
        </p:txBody>
      </p:sp>
      <p:sp>
        <p:nvSpPr>
          <p:cNvPr id="86" name="Oval 85">
            <a:extLst>
              <a:ext uri="{FF2B5EF4-FFF2-40B4-BE49-F238E27FC236}">
                <a16:creationId xmlns:a16="http://schemas.microsoft.com/office/drawing/2014/main" id="{CDEE854F-D724-5993-4DFA-07A4F6470E1E}"/>
              </a:ext>
            </a:extLst>
          </p:cNvPr>
          <p:cNvSpPr/>
          <p:nvPr/>
        </p:nvSpPr>
        <p:spPr>
          <a:xfrm>
            <a:off x="10669689" y="1195267"/>
            <a:ext cx="1052048" cy="46372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w/o losses</a:t>
            </a:r>
            <a:endParaRPr lang="en-US" dirty="0"/>
          </a:p>
        </p:txBody>
      </p:sp>
      <p:sp>
        <p:nvSpPr>
          <p:cNvPr id="3" name="Oval 2">
            <a:extLst>
              <a:ext uri="{FF2B5EF4-FFF2-40B4-BE49-F238E27FC236}">
                <a16:creationId xmlns:a16="http://schemas.microsoft.com/office/drawing/2014/main" id="{CBDF70EE-1FE4-8436-90B7-254CDAE55ED6}"/>
              </a:ext>
            </a:extLst>
          </p:cNvPr>
          <p:cNvSpPr/>
          <p:nvPr/>
        </p:nvSpPr>
        <p:spPr>
          <a:xfrm>
            <a:off x="7644191" y="2801982"/>
            <a:ext cx="973748" cy="463722"/>
          </a:xfrm>
          <a:prstGeom prst="ellipse">
            <a:avLst/>
          </a:prstGeom>
          <a:solidFill>
            <a:srgbClr val="CC3300"/>
          </a:solidFill>
          <a:ln>
            <a:solidFill>
              <a:schemeClr val="bg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 losses</a:t>
            </a:r>
            <a:endParaRPr lang="en-US" dirty="0"/>
          </a:p>
        </p:txBody>
      </p:sp>
      <p:sp>
        <p:nvSpPr>
          <p:cNvPr id="5" name="Oval 4">
            <a:extLst>
              <a:ext uri="{FF2B5EF4-FFF2-40B4-BE49-F238E27FC236}">
                <a16:creationId xmlns:a16="http://schemas.microsoft.com/office/drawing/2014/main" id="{6AD9EB96-6E12-B6BC-85A5-5CF2823D84ED}"/>
              </a:ext>
            </a:extLst>
          </p:cNvPr>
          <p:cNvSpPr/>
          <p:nvPr/>
        </p:nvSpPr>
        <p:spPr>
          <a:xfrm>
            <a:off x="277317" y="2801982"/>
            <a:ext cx="1052048" cy="46372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w/o losses</a:t>
            </a:r>
            <a:endParaRPr lang="en-US" dirty="0"/>
          </a:p>
        </p:txBody>
      </p:sp>
    </p:spTree>
    <p:extLst>
      <p:ext uri="{BB962C8B-B14F-4D97-AF65-F5344CB8AC3E}">
        <p14:creationId xmlns:p14="http://schemas.microsoft.com/office/powerpoint/2010/main" val="812978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F292CAA2-1F95-8517-2EEF-A2F51387E7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1549" y="1023957"/>
            <a:ext cx="8548901" cy="5699267"/>
          </a:xfrm>
          <a:prstGeom prst="rect">
            <a:avLst/>
          </a:prstGeom>
        </p:spPr>
      </p:pic>
    </p:spTree>
    <p:extLst>
      <p:ext uri="{BB962C8B-B14F-4D97-AF65-F5344CB8AC3E}">
        <p14:creationId xmlns:p14="http://schemas.microsoft.com/office/powerpoint/2010/main" val="770766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F292CAA2-1F95-8517-2EEF-A2F51387E7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1549" y="1023957"/>
            <a:ext cx="8548901" cy="5699267"/>
          </a:xfrm>
          <a:prstGeom prst="rect">
            <a:avLst/>
          </a:prstGeom>
        </p:spPr>
      </p:pic>
      <p:sp>
        <p:nvSpPr>
          <p:cNvPr id="2" name="Speech Bubble: Oval 1">
            <a:extLst>
              <a:ext uri="{FF2B5EF4-FFF2-40B4-BE49-F238E27FC236}">
                <a16:creationId xmlns:a16="http://schemas.microsoft.com/office/drawing/2014/main" id="{96FF331A-E7B5-91B2-3798-781036CA35C5}"/>
              </a:ext>
            </a:extLst>
          </p:cNvPr>
          <p:cNvSpPr/>
          <p:nvPr/>
        </p:nvSpPr>
        <p:spPr>
          <a:xfrm>
            <a:off x="5652213" y="2221046"/>
            <a:ext cx="1348033" cy="686081"/>
          </a:xfrm>
          <a:prstGeom prst="wedgeEllipseCallout">
            <a:avLst>
              <a:gd name="adj1" fmla="val 21474"/>
              <a:gd name="adj2" fmla="val 17545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4" name="Speech Bubble: Oval 3">
            <a:extLst>
              <a:ext uri="{FF2B5EF4-FFF2-40B4-BE49-F238E27FC236}">
                <a16:creationId xmlns:a16="http://schemas.microsoft.com/office/drawing/2014/main" id="{74420C63-D105-90D6-5038-78FBE4F4E62B}"/>
              </a:ext>
            </a:extLst>
          </p:cNvPr>
          <p:cNvSpPr/>
          <p:nvPr/>
        </p:nvSpPr>
        <p:spPr>
          <a:xfrm>
            <a:off x="3843723" y="1695050"/>
            <a:ext cx="1348033" cy="686081"/>
          </a:xfrm>
          <a:prstGeom prst="wedgeEllipseCallout">
            <a:avLst>
              <a:gd name="adj1" fmla="val 46401"/>
              <a:gd name="adj2" fmla="val 18008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5" name="Speech Bubble: Oval 4">
            <a:extLst>
              <a:ext uri="{FF2B5EF4-FFF2-40B4-BE49-F238E27FC236}">
                <a16:creationId xmlns:a16="http://schemas.microsoft.com/office/drawing/2014/main" id="{727165E9-4641-2394-3A84-645D1E2285FC}"/>
              </a:ext>
            </a:extLst>
          </p:cNvPr>
          <p:cNvSpPr/>
          <p:nvPr/>
        </p:nvSpPr>
        <p:spPr>
          <a:xfrm>
            <a:off x="5943262" y="1352009"/>
            <a:ext cx="1348033" cy="686081"/>
          </a:xfrm>
          <a:prstGeom prst="wedgeEllipseCallout">
            <a:avLst>
              <a:gd name="adj1" fmla="val 76719"/>
              <a:gd name="adj2" fmla="val 12732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C1E09E52-7F80-A841-22BA-D2A498A81A04}"/>
              </a:ext>
            </a:extLst>
          </p:cNvPr>
          <p:cNvSpPr/>
          <p:nvPr/>
        </p:nvSpPr>
        <p:spPr>
          <a:xfrm>
            <a:off x="3209291" y="2471696"/>
            <a:ext cx="1348033" cy="686081"/>
          </a:xfrm>
          <a:prstGeom prst="wedgeEllipseCallout">
            <a:avLst>
              <a:gd name="adj1" fmla="val 1124"/>
              <a:gd name="adj2" fmla="val 2065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F8126EE6-F5AF-0916-2460-977488DF7CD4}"/>
              </a:ext>
            </a:extLst>
          </p:cNvPr>
          <p:cNvSpPr/>
          <p:nvPr/>
        </p:nvSpPr>
        <p:spPr>
          <a:xfrm>
            <a:off x="8011331" y="2381131"/>
            <a:ext cx="1348033" cy="686081"/>
          </a:xfrm>
          <a:prstGeom prst="wedgeEllipseCallout">
            <a:avLst>
              <a:gd name="adj1" fmla="val -37485"/>
              <a:gd name="adj2" fmla="val 16443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653874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9B8078F1-4942-431C-ADEA-F54A442DB9A5}"/>
              </a:ext>
            </a:extLst>
          </p:cNvPr>
          <p:cNvSpPr txBox="1"/>
          <p:nvPr/>
        </p:nvSpPr>
        <p:spPr>
          <a:xfrm>
            <a:off x="278415" y="408207"/>
            <a:ext cx="1018095" cy="369332"/>
          </a:xfrm>
          <a:prstGeom prst="rect">
            <a:avLst/>
          </a:prstGeom>
          <a:noFill/>
        </p:spPr>
        <p:txBody>
          <a:bodyPr wrap="square" rtlCol="0">
            <a:spAutoFit/>
          </a:bodyPr>
          <a:lstStyle/>
          <a:p>
            <a:endParaRPr lang="en-US" dirty="0">
              <a:solidFill>
                <a:schemeClr val="bg1"/>
              </a:solidFill>
            </a:endParaRPr>
          </a:p>
        </p:txBody>
      </p:sp>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4100" name="Picture 4" descr="State libary of NSW with people studying and reading State library of NSW with students and people studying and reading. The State Library of NSW is a large reference and research library open to the public. It is the oldest library in Sydney, Australia. big group of people in library stock pictures, royalty-free photos &amp; images">
            <a:extLst>
              <a:ext uri="{FF2B5EF4-FFF2-40B4-BE49-F238E27FC236}">
                <a16:creationId xmlns:a16="http://schemas.microsoft.com/office/drawing/2014/main" id="{6F794EE6-DF23-8A3A-E5F1-33FF6074B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43" y="992725"/>
            <a:ext cx="8264513" cy="55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9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descr="State libary of NSW with people studying and reading State library of NSW with students and people studying and reading. The State Library of NSW is a large reference and research library open to the public. It is the oldest library in Sydney, Australia. big group of people in library stock pictures, royalty-free photos &amp; images">
            <a:extLst>
              <a:ext uri="{FF2B5EF4-FFF2-40B4-BE49-F238E27FC236}">
                <a16:creationId xmlns:a16="http://schemas.microsoft.com/office/drawing/2014/main" id="{7CE29D81-5CAF-3F8E-C0E9-AF6C173DD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43" y="992725"/>
            <a:ext cx="8264513" cy="55096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sp>
        <p:nvSpPr>
          <p:cNvPr id="4" name="Speech Bubble: Oval 3">
            <a:extLst>
              <a:ext uri="{FF2B5EF4-FFF2-40B4-BE49-F238E27FC236}">
                <a16:creationId xmlns:a16="http://schemas.microsoft.com/office/drawing/2014/main" id="{DC8F6991-76C1-820A-1BF3-445EE76EAD85}"/>
              </a:ext>
            </a:extLst>
          </p:cNvPr>
          <p:cNvSpPr/>
          <p:nvPr/>
        </p:nvSpPr>
        <p:spPr>
          <a:xfrm>
            <a:off x="7247935" y="2595940"/>
            <a:ext cx="1225505" cy="560910"/>
          </a:xfrm>
          <a:prstGeom prst="wedgeEllipseCallout">
            <a:avLst>
              <a:gd name="adj1" fmla="val 932"/>
              <a:gd name="adj2" fmla="val 101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F1E19B11-E377-5FD1-92BB-E3653B0D2BD2}"/>
              </a:ext>
            </a:extLst>
          </p:cNvPr>
          <p:cNvSpPr/>
          <p:nvPr/>
        </p:nvSpPr>
        <p:spPr>
          <a:xfrm>
            <a:off x="6641595" y="1982062"/>
            <a:ext cx="1348033" cy="686081"/>
          </a:xfrm>
          <a:prstGeom prst="wedgeEllipseCallout">
            <a:avLst>
              <a:gd name="adj1" fmla="val -35246"/>
              <a:gd name="adj2" fmla="val 7149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847B74AD-8C8F-4C08-62BC-F5D50063267B}"/>
              </a:ext>
            </a:extLst>
          </p:cNvPr>
          <p:cNvSpPr/>
          <p:nvPr/>
        </p:nvSpPr>
        <p:spPr>
          <a:xfrm>
            <a:off x="4976275" y="1982062"/>
            <a:ext cx="1218117" cy="504013"/>
          </a:xfrm>
          <a:prstGeom prst="wedgeEllipseCallout">
            <a:avLst>
              <a:gd name="adj1" fmla="val -9479"/>
              <a:gd name="adj2" fmla="val 14352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Not interested</a:t>
            </a:r>
          </a:p>
        </p:txBody>
      </p:sp>
      <p:sp>
        <p:nvSpPr>
          <p:cNvPr id="7" name="Speech Bubble: Oval 6">
            <a:extLst>
              <a:ext uri="{FF2B5EF4-FFF2-40B4-BE49-F238E27FC236}">
                <a16:creationId xmlns:a16="http://schemas.microsoft.com/office/drawing/2014/main" id="{CE96FBEC-F959-C13C-421B-0FA7CB8E5AA6}"/>
              </a:ext>
            </a:extLst>
          </p:cNvPr>
          <p:cNvSpPr/>
          <p:nvPr/>
        </p:nvSpPr>
        <p:spPr>
          <a:xfrm>
            <a:off x="2005409" y="2185677"/>
            <a:ext cx="1208778" cy="600795"/>
          </a:xfrm>
          <a:prstGeom prst="wedgeEllipseCallout">
            <a:avLst>
              <a:gd name="adj1" fmla="val -15010"/>
              <a:gd name="adj2" fmla="val 1406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8" name="Speech Bubble: Oval 7">
            <a:extLst>
              <a:ext uri="{FF2B5EF4-FFF2-40B4-BE49-F238E27FC236}">
                <a16:creationId xmlns:a16="http://schemas.microsoft.com/office/drawing/2014/main" id="{0C2CCE21-F3A0-E977-259A-A896BBDA0516}"/>
              </a:ext>
            </a:extLst>
          </p:cNvPr>
          <p:cNvSpPr/>
          <p:nvPr/>
        </p:nvSpPr>
        <p:spPr>
          <a:xfrm>
            <a:off x="6153537" y="2993521"/>
            <a:ext cx="1200631" cy="565091"/>
          </a:xfrm>
          <a:prstGeom prst="wedgeEllipseCallout">
            <a:avLst>
              <a:gd name="adj1" fmla="val 9976"/>
              <a:gd name="adj2" fmla="val 7593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9" name="Speech Bubble: Oval 8">
            <a:extLst>
              <a:ext uri="{FF2B5EF4-FFF2-40B4-BE49-F238E27FC236}">
                <a16:creationId xmlns:a16="http://schemas.microsoft.com/office/drawing/2014/main" id="{F90103A9-B0EB-F77A-EB4A-A0ECE093F0AB}"/>
              </a:ext>
            </a:extLst>
          </p:cNvPr>
          <p:cNvSpPr/>
          <p:nvPr/>
        </p:nvSpPr>
        <p:spPr>
          <a:xfrm>
            <a:off x="6788998" y="3247900"/>
            <a:ext cx="1200630" cy="560910"/>
          </a:xfrm>
          <a:prstGeom prst="wedgeEllipseCallout">
            <a:avLst>
              <a:gd name="adj1" fmla="val -44290"/>
              <a:gd name="adj2" fmla="val 3891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0" name="Speech Bubble: Oval 9">
            <a:extLst>
              <a:ext uri="{FF2B5EF4-FFF2-40B4-BE49-F238E27FC236}">
                <a16:creationId xmlns:a16="http://schemas.microsoft.com/office/drawing/2014/main" id="{F1E52FD5-6A97-1AE8-FAEA-733C127DC4F4}"/>
              </a:ext>
            </a:extLst>
          </p:cNvPr>
          <p:cNvSpPr/>
          <p:nvPr/>
        </p:nvSpPr>
        <p:spPr>
          <a:xfrm>
            <a:off x="4822612" y="3113832"/>
            <a:ext cx="1016524" cy="588627"/>
          </a:xfrm>
          <a:prstGeom prst="wedgeEllipseCallout">
            <a:avLst>
              <a:gd name="adj1" fmla="val -40981"/>
              <a:gd name="adj2" fmla="val 4735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1" name="Speech Bubble: Oval 10">
            <a:extLst>
              <a:ext uri="{FF2B5EF4-FFF2-40B4-BE49-F238E27FC236}">
                <a16:creationId xmlns:a16="http://schemas.microsoft.com/office/drawing/2014/main" id="{AD8287B8-0E6B-9396-61F4-65994EB6690E}"/>
              </a:ext>
            </a:extLst>
          </p:cNvPr>
          <p:cNvSpPr/>
          <p:nvPr/>
        </p:nvSpPr>
        <p:spPr>
          <a:xfrm>
            <a:off x="6187258" y="1886207"/>
            <a:ext cx="1348033" cy="686081"/>
          </a:xfrm>
          <a:prstGeom prst="wedgeEllipseCallout">
            <a:avLst>
              <a:gd name="adj1" fmla="val -18735"/>
              <a:gd name="adj2" fmla="val 10646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2573E066-4A0A-1F0B-70EA-3827A7DDEC84}"/>
              </a:ext>
            </a:extLst>
          </p:cNvPr>
          <p:cNvSpPr/>
          <p:nvPr/>
        </p:nvSpPr>
        <p:spPr>
          <a:xfrm>
            <a:off x="5486412" y="1595606"/>
            <a:ext cx="1155184" cy="550846"/>
          </a:xfrm>
          <a:prstGeom prst="wedgeEllipseCallout">
            <a:avLst>
              <a:gd name="adj1" fmla="val 23385"/>
              <a:gd name="adj2" fmla="val 8480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4" name="Speech Bubble: Oval 13">
            <a:extLst>
              <a:ext uri="{FF2B5EF4-FFF2-40B4-BE49-F238E27FC236}">
                <a16:creationId xmlns:a16="http://schemas.microsoft.com/office/drawing/2014/main" id="{116AAF2B-A7E4-FD88-21A3-044E7B9C1F37}"/>
              </a:ext>
            </a:extLst>
          </p:cNvPr>
          <p:cNvSpPr/>
          <p:nvPr/>
        </p:nvSpPr>
        <p:spPr>
          <a:xfrm>
            <a:off x="5569352" y="2392136"/>
            <a:ext cx="1218665" cy="510335"/>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6" name="Speech Bubble: Oval 15">
            <a:extLst>
              <a:ext uri="{FF2B5EF4-FFF2-40B4-BE49-F238E27FC236}">
                <a16:creationId xmlns:a16="http://schemas.microsoft.com/office/drawing/2014/main" id="{61EE9C58-3688-9BEC-60D9-00D27244A3B8}"/>
              </a:ext>
            </a:extLst>
          </p:cNvPr>
          <p:cNvSpPr/>
          <p:nvPr/>
        </p:nvSpPr>
        <p:spPr>
          <a:xfrm>
            <a:off x="2438070" y="3240188"/>
            <a:ext cx="1348033" cy="686081"/>
          </a:xfrm>
          <a:prstGeom prst="wedgeEllipseCallout">
            <a:avLst>
              <a:gd name="adj1" fmla="val -56350"/>
              <a:gd name="adj2" fmla="val 4187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9" name="Speech Bubble: Oval 18">
            <a:extLst>
              <a:ext uri="{FF2B5EF4-FFF2-40B4-BE49-F238E27FC236}">
                <a16:creationId xmlns:a16="http://schemas.microsoft.com/office/drawing/2014/main" id="{0835FA25-C0D6-CDC5-5819-AAC6597F0144}"/>
              </a:ext>
            </a:extLst>
          </p:cNvPr>
          <p:cNvSpPr/>
          <p:nvPr/>
        </p:nvSpPr>
        <p:spPr>
          <a:xfrm>
            <a:off x="3582261" y="1932130"/>
            <a:ext cx="1093208" cy="475152"/>
          </a:xfrm>
          <a:prstGeom prst="wedgeEllipseCallout">
            <a:avLst>
              <a:gd name="adj1" fmla="val 41058"/>
              <a:gd name="adj2" fmla="val 18784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22" name="Speech Bubble: Oval 21">
            <a:extLst>
              <a:ext uri="{FF2B5EF4-FFF2-40B4-BE49-F238E27FC236}">
                <a16:creationId xmlns:a16="http://schemas.microsoft.com/office/drawing/2014/main" id="{7175315B-F665-2F1C-156B-C597ADE7DE32}"/>
              </a:ext>
            </a:extLst>
          </p:cNvPr>
          <p:cNvSpPr/>
          <p:nvPr/>
        </p:nvSpPr>
        <p:spPr>
          <a:xfrm>
            <a:off x="6726587" y="2442126"/>
            <a:ext cx="1019012" cy="510335"/>
          </a:xfrm>
          <a:prstGeom prst="wedgeEllipseCallout">
            <a:avLst>
              <a:gd name="adj1" fmla="val -60194"/>
              <a:gd name="adj2" fmla="val 19373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2" name="Speech Bubble: Oval 1">
            <a:extLst>
              <a:ext uri="{FF2B5EF4-FFF2-40B4-BE49-F238E27FC236}">
                <a16:creationId xmlns:a16="http://schemas.microsoft.com/office/drawing/2014/main" id="{44A76BEB-4333-3219-35C2-ADE2583032A1}"/>
              </a:ext>
            </a:extLst>
          </p:cNvPr>
          <p:cNvSpPr/>
          <p:nvPr/>
        </p:nvSpPr>
        <p:spPr>
          <a:xfrm>
            <a:off x="3920513" y="2595940"/>
            <a:ext cx="1089977" cy="626206"/>
          </a:xfrm>
          <a:prstGeom prst="wedgeEllipseCallout">
            <a:avLst>
              <a:gd name="adj1" fmla="val 18754"/>
              <a:gd name="adj2" fmla="val 9781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3" name="Speech Bubble: Oval 2">
            <a:extLst>
              <a:ext uri="{FF2B5EF4-FFF2-40B4-BE49-F238E27FC236}">
                <a16:creationId xmlns:a16="http://schemas.microsoft.com/office/drawing/2014/main" id="{675E76CC-C5D3-F4DF-3051-9A4988212422}"/>
              </a:ext>
            </a:extLst>
          </p:cNvPr>
          <p:cNvSpPr/>
          <p:nvPr/>
        </p:nvSpPr>
        <p:spPr>
          <a:xfrm>
            <a:off x="4993761" y="2694009"/>
            <a:ext cx="1200631" cy="588627"/>
          </a:xfrm>
          <a:prstGeom prst="wedgeEllipseCallout">
            <a:avLst>
              <a:gd name="adj1" fmla="val 28818"/>
              <a:gd name="adj2" fmla="val 611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8" name="Speech Bubble: Oval 17">
            <a:extLst>
              <a:ext uri="{FF2B5EF4-FFF2-40B4-BE49-F238E27FC236}">
                <a16:creationId xmlns:a16="http://schemas.microsoft.com/office/drawing/2014/main" id="{02CEA039-17F6-0239-324E-6C7154AD0424}"/>
              </a:ext>
            </a:extLst>
          </p:cNvPr>
          <p:cNvSpPr/>
          <p:nvPr/>
        </p:nvSpPr>
        <p:spPr>
          <a:xfrm>
            <a:off x="4415947" y="2094874"/>
            <a:ext cx="1160775" cy="588627"/>
          </a:xfrm>
          <a:prstGeom prst="wedgeEllipseCallout">
            <a:avLst>
              <a:gd name="adj1" fmla="val 43892"/>
              <a:gd name="adj2" fmla="val 788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20" name="Speech Bubble: Oval 19">
            <a:extLst>
              <a:ext uri="{FF2B5EF4-FFF2-40B4-BE49-F238E27FC236}">
                <a16:creationId xmlns:a16="http://schemas.microsoft.com/office/drawing/2014/main" id="{65FD1704-0CAC-CD7F-F62B-CC7421D02111}"/>
              </a:ext>
            </a:extLst>
          </p:cNvPr>
          <p:cNvSpPr/>
          <p:nvPr/>
        </p:nvSpPr>
        <p:spPr>
          <a:xfrm>
            <a:off x="2863727" y="2194096"/>
            <a:ext cx="1348033" cy="686081"/>
          </a:xfrm>
          <a:prstGeom prst="wedgeEllipseCallout">
            <a:avLst>
              <a:gd name="adj1" fmla="val 24296"/>
              <a:gd name="adj2" fmla="val 9814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7" name="Speech Bubble: Oval 16">
            <a:extLst>
              <a:ext uri="{FF2B5EF4-FFF2-40B4-BE49-F238E27FC236}">
                <a16:creationId xmlns:a16="http://schemas.microsoft.com/office/drawing/2014/main" id="{2E65FE77-C90C-7FE7-284A-C01F9BEA6044}"/>
              </a:ext>
            </a:extLst>
          </p:cNvPr>
          <p:cNvSpPr/>
          <p:nvPr/>
        </p:nvSpPr>
        <p:spPr>
          <a:xfrm>
            <a:off x="3058952" y="2792385"/>
            <a:ext cx="1348033" cy="686081"/>
          </a:xfrm>
          <a:prstGeom prst="wedgeEllipseCallout">
            <a:avLst>
              <a:gd name="adj1" fmla="val 58700"/>
              <a:gd name="adj2" fmla="val 8892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BF873ACA-9A15-2E3B-8896-CF4FB23E159B}"/>
              </a:ext>
            </a:extLst>
          </p:cNvPr>
          <p:cNvSpPr/>
          <p:nvPr/>
        </p:nvSpPr>
        <p:spPr>
          <a:xfrm>
            <a:off x="4347912" y="2828934"/>
            <a:ext cx="1348033" cy="686081"/>
          </a:xfrm>
          <a:prstGeom prst="wedgeEllipseCallout">
            <a:avLst>
              <a:gd name="adj1" fmla="val -12147"/>
              <a:gd name="adj2" fmla="val 8300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1" name="Speech Bubble: Oval 20">
            <a:extLst>
              <a:ext uri="{FF2B5EF4-FFF2-40B4-BE49-F238E27FC236}">
                <a16:creationId xmlns:a16="http://schemas.microsoft.com/office/drawing/2014/main" id="{A0C0EE2F-9278-54BA-D2E1-919B631A894E}"/>
              </a:ext>
            </a:extLst>
          </p:cNvPr>
          <p:cNvSpPr/>
          <p:nvPr/>
        </p:nvSpPr>
        <p:spPr>
          <a:xfrm>
            <a:off x="5621342" y="2957327"/>
            <a:ext cx="991132" cy="672033"/>
          </a:xfrm>
          <a:prstGeom prst="wedgeEllipseCallout">
            <a:avLst>
              <a:gd name="adj1" fmla="val -22369"/>
              <a:gd name="adj2" fmla="val 7951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Tree>
    <p:extLst>
      <p:ext uri="{BB962C8B-B14F-4D97-AF65-F5344CB8AC3E}">
        <p14:creationId xmlns:p14="http://schemas.microsoft.com/office/powerpoint/2010/main" val="2308573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1026" name="Picture 2" descr="Students studying together at library Young multiethnic women studying together at library. High school or college students studying and reading together in cafeteria. Latin girl explaining to brazilian friend the lesson. two people in a library stock pictures, royalty-free photos &amp; images">
            <a:extLst>
              <a:ext uri="{FF2B5EF4-FFF2-40B4-BE49-F238E27FC236}">
                <a16:creationId xmlns:a16="http://schemas.microsoft.com/office/drawing/2014/main" id="{683055BA-7C20-CB96-DC26-698B36C79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636" y="1131662"/>
            <a:ext cx="7936728" cy="529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037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a:t>
            </a:r>
          </a:p>
        </p:txBody>
      </p:sp>
      <p:pic>
        <p:nvPicPr>
          <p:cNvPr id="1026" name="Picture 2" descr="Students studying together at library Young multiethnic women studying together at library. High school or college students studying and reading together in cafeteria. Latin girl explaining to brazilian friend the lesson. two people in a library stock pictures, royalty-free photos &amp; images">
            <a:extLst>
              <a:ext uri="{FF2B5EF4-FFF2-40B4-BE49-F238E27FC236}">
                <a16:creationId xmlns:a16="http://schemas.microsoft.com/office/drawing/2014/main" id="{683055BA-7C20-CB96-DC26-698B36C79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636" y="1131662"/>
            <a:ext cx="7936728" cy="5291151"/>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F37D9587-31A3-3037-66DE-B8D03B9AA726}"/>
              </a:ext>
            </a:extLst>
          </p:cNvPr>
          <p:cNvSpPr/>
          <p:nvPr/>
        </p:nvSpPr>
        <p:spPr>
          <a:xfrm>
            <a:off x="3209291" y="1462759"/>
            <a:ext cx="1348033" cy="686081"/>
          </a:xfrm>
          <a:prstGeom prst="wedgeEllipseCallout">
            <a:avLst>
              <a:gd name="adj1" fmla="val 75547"/>
              <a:gd name="adj2" fmla="val 18255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3" name="Speech Bubble: Oval 2">
            <a:extLst>
              <a:ext uri="{FF2B5EF4-FFF2-40B4-BE49-F238E27FC236}">
                <a16:creationId xmlns:a16="http://schemas.microsoft.com/office/drawing/2014/main" id="{883E1486-30F9-2CBE-6093-1AC4DB0A2E17}"/>
              </a:ext>
            </a:extLst>
          </p:cNvPr>
          <p:cNvSpPr/>
          <p:nvPr/>
        </p:nvSpPr>
        <p:spPr>
          <a:xfrm>
            <a:off x="7240844" y="2295878"/>
            <a:ext cx="1348033" cy="686081"/>
          </a:xfrm>
          <a:prstGeom prst="wedgeEllipseCallout">
            <a:avLst>
              <a:gd name="adj1" fmla="val -94033"/>
              <a:gd name="adj2" fmla="val 788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280993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9B8078F1-4942-431C-ADEA-F54A442DB9A5}"/>
              </a:ext>
            </a:extLst>
          </p:cNvPr>
          <p:cNvSpPr txBox="1"/>
          <p:nvPr/>
        </p:nvSpPr>
        <p:spPr>
          <a:xfrm>
            <a:off x="278415" y="408207"/>
            <a:ext cx="1018095" cy="369332"/>
          </a:xfrm>
          <a:prstGeom prst="rect">
            <a:avLst/>
          </a:prstGeom>
          <a:noFill/>
        </p:spPr>
        <p:txBody>
          <a:bodyPr wrap="square" rtlCol="0">
            <a:spAutoFit/>
          </a:bodyPr>
          <a:lstStyle/>
          <a:p>
            <a:endParaRPr lang="en-US" dirty="0">
              <a:solidFill>
                <a:schemeClr val="bg1"/>
              </a:solidFill>
            </a:endParaRPr>
          </a:p>
        </p:txBody>
      </p:sp>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B329DD76-0304-C6CF-EFFA-F2107549F7AF}"/>
              </a:ext>
            </a:extLst>
          </p:cNvPr>
          <p:cNvPicPr>
            <a:picLocks noChangeAspect="1"/>
          </p:cNvPicPr>
          <p:nvPr/>
        </p:nvPicPr>
        <p:blipFill rotWithShape="1">
          <a:blip r:embed="rId3">
            <a:extLst>
              <a:ext uri="{28A0092B-C50C-407E-A947-70E740481C1C}">
                <a14:useLocalDpi xmlns:a14="http://schemas.microsoft.com/office/drawing/2010/main" val="0"/>
              </a:ext>
            </a:extLst>
          </a:blip>
          <a:srcRect l="15589"/>
          <a:stretch/>
        </p:blipFill>
        <p:spPr>
          <a:xfrm>
            <a:off x="2687111" y="1031241"/>
            <a:ext cx="7102939" cy="5609786"/>
          </a:xfrm>
          <a:prstGeom prst="rect">
            <a:avLst/>
          </a:prstGeom>
        </p:spPr>
      </p:pic>
    </p:spTree>
    <p:extLst>
      <p:ext uri="{BB962C8B-B14F-4D97-AF65-F5344CB8AC3E}">
        <p14:creationId xmlns:p14="http://schemas.microsoft.com/office/powerpoint/2010/main" val="4007364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3" name="Picture 2">
            <a:extLst>
              <a:ext uri="{FF2B5EF4-FFF2-40B4-BE49-F238E27FC236}">
                <a16:creationId xmlns:a16="http://schemas.microsoft.com/office/drawing/2014/main" id="{B329DD76-0304-C6CF-EFFA-F2107549F7AF}"/>
              </a:ext>
            </a:extLst>
          </p:cNvPr>
          <p:cNvPicPr>
            <a:picLocks noChangeAspect="1"/>
          </p:cNvPicPr>
          <p:nvPr/>
        </p:nvPicPr>
        <p:blipFill rotWithShape="1">
          <a:blip r:embed="rId3">
            <a:extLst>
              <a:ext uri="{28A0092B-C50C-407E-A947-70E740481C1C}">
                <a14:useLocalDpi xmlns:a14="http://schemas.microsoft.com/office/drawing/2010/main" val="0"/>
              </a:ext>
            </a:extLst>
          </a:blip>
          <a:srcRect l="15589"/>
          <a:stretch/>
        </p:blipFill>
        <p:spPr>
          <a:xfrm>
            <a:off x="2687111" y="1031241"/>
            <a:ext cx="7102939" cy="5609786"/>
          </a:xfrm>
          <a:prstGeom prst="rect">
            <a:avLst/>
          </a:prstGeom>
        </p:spPr>
      </p:pic>
      <p:sp>
        <p:nvSpPr>
          <p:cNvPr id="2" name="Speech Bubble: Oval 1">
            <a:extLst>
              <a:ext uri="{FF2B5EF4-FFF2-40B4-BE49-F238E27FC236}">
                <a16:creationId xmlns:a16="http://schemas.microsoft.com/office/drawing/2014/main" id="{D95E11C5-7F5F-FDC8-DA56-D4F6D4B0202D}"/>
              </a:ext>
            </a:extLst>
          </p:cNvPr>
          <p:cNvSpPr/>
          <p:nvPr/>
        </p:nvSpPr>
        <p:spPr>
          <a:xfrm>
            <a:off x="8361133" y="1742240"/>
            <a:ext cx="1348033" cy="686081"/>
          </a:xfrm>
          <a:prstGeom prst="wedgeEllipseCallout">
            <a:avLst>
              <a:gd name="adj1" fmla="val 18522"/>
              <a:gd name="adj2" fmla="val 1638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73B6DBC0-A049-2703-8927-275D9F968370}"/>
              </a:ext>
            </a:extLst>
          </p:cNvPr>
          <p:cNvSpPr/>
          <p:nvPr/>
        </p:nvSpPr>
        <p:spPr>
          <a:xfrm>
            <a:off x="4557325" y="1601801"/>
            <a:ext cx="1244036" cy="596742"/>
          </a:xfrm>
          <a:prstGeom prst="wedgeEllipseCallout">
            <a:avLst>
              <a:gd name="adj1" fmla="val 7397"/>
              <a:gd name="adj2" fmla="val 1818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0CE3CE29-4560-9B42-6172-A3CCC88F6715}"/>
              </a:ext>
            </a:extLst>
          </p:cNvPr>
          <p:cNvSpPr/>
          <p:nvPr/>
        </p:nvSpPr>
        <p:spPr>
          <a:xfrm>
            <a:off x="3445774" y="1855503"/>
            <a:ext cx="1348033" cy="686081"/>
          </a:xfrm>
          <a:prstGeom prst="wedgeEllipseCallout">
            <a:avLst>
              <a:gd name="adj1" fmla="val -12774"/>
              <a:gd name="adj2" fmla="val 1453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24139DFE-BAD3-EAD4-9723-B65E6D8D8353}"/>
              </a:ext>
            </a:extLst>
          </p:cNvPr>
          <p:cNvSpPr/>
          <p:nvPr/>
        </p:nvSpPr>
        <p:spPr>
          <a:xfrm>
            <a:off x="6160427" y="1799202"/>
            <a:ext cx="1348033" cy="686081"/>
          </a:xfrm>
          <a:prstGeom prst="wedgeEllipseCallout">
            <a:avLst>
              <a:gd name="adj1" fmla="val -39161"/>
              <a:gd name="adj2" fmla="val 14974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D32176D4-8911-FC1D-A4E1-2A91356B24BF}"/>
              </a:ext>
            </a:extLst>
          </p:cNvPr>
          <p:cNvSpPr/>
          <p:nvPr/>
        </p:nvSpPr>
        <p:spPr>
          <a:xfrm>
            <a:off x="6553200" y="2485283"/>
            <a:ext cx="1205233" cy="498891"/>
          </a:xfrm>
          <a:prstGeom prst="wedgeEllipseCallout">
            <a:avLst>
              <a:gd name="adj1" fmla="val 41188"/>
              <a:gd name="adj2" fmla="val 1140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Tree>
    <p:extLst>
      <p:ext uri="{BB962C8B-B14F-4D97-AF65-F5344CB8AC3E}">
        <p14:creationId xmlns:p14="http://schemas.microsoft.com/office/powerpoint/2010/main" val="144774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7FA7859A-22A2-A5CD-E6D9-3B5A76AE81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83580" y="1106665"/>
            <a:ext cx="8424839" cy="5616559"/>
          </a:xfrm>
          <a:prstGeom prst="rect">
            <a:avLst/>
          </a:prstGeom>
        </p:spPr>
      </p:pic>
    </p:spTree>
    <p:extLst>
      <p:ext uri="{BB962C8B-B14F-4D97-AF65-F5344CB8AC3E}">
        <p14:creationId xmlns:p14="http://schemas.microsoft.com/office/powerpoint/2010/main" val="2393132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7FA7859A-22A2-A5CD-E6D9-3B5A76AE81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83580" y="1106665"/>
            <a:ext cx="8424839" cy="5616559"/>
          </a:xfrm>
          <a:prstGeom prst="rect">
            <a:avLst/>
          </a:prstGeom>
        </p:spPr>
      </p:pic>
      <p:sp>
        <p:nvSpPr>
          <p:cNvPr id="4" name="Speech Bubble: Oval 3">
            <a:extLst>
              <a:ext uri="{FF2B5EF4-FFF2-40B4-BE49-F238E27FC236}">
                <a16:creationId xmlns:a16="http://schemas.microsoft.com/office/drawing/2014/main" id="{4B926E3E-1CF1-C612-3671-A0AA9E224EA7}"/>
              </a:ext>
            </a:extLst>
          </p:cNvPr>
          <p:cNvSpPr/>
          <p:nvPr/>
        </p:nvSpPr>
        <p:spPr>
          <a:xfrm>
            <a:off x="5623239" y="2899827"/>
            <a:ext cx="1470872" cy="830268"/>
          </a:xfrm>
          <a:prstGeom prst="wedgeEllipseCallout">
            <a:avLst>
              <a:gd name="adj1" fmla="val -15204"/>
              <a:gd name="adj2" fmla="val 1317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0DF00F67-3329-E8D5-E53C-3EA994640384}"/>
              </a:ext>
            </a:extLst>
          </p:cNvPr>
          <p:cNvSpPr/>
          <p:nvPr/>
        </p:nvSpPr>
        <p:spPr>
          <a:xfrm>
            <a:off x="4218518" y="2356475"/>
            <a:ext cx="1404721" cy="830268"/>
          </a:xfrm>
          <a:prstGeom prst="wedgeEllipseCallout">
            <a:avLst>
              <a:gd name="adj1" fmla="val -51502"/>
              <a:gd name="adj2" fmla="val 6785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4FEFF3A2-029E-4092-5212-2652ABECA6AF}"/>
              </a:ext>
            </a:extLst>
          </p:cNvPr>
          <p:cNvSpPr/>
          <p:nvPr/>
        </p:nvSpPr>
        <p:spPr>
          <a:xfrm>
            <a:off x="6044928" y="2356476"/>
            <a:ext cx="1470872" cy="830267"/>
          </a:xfrm>
          <a:prstGeom prst="wedgeEllipseCallout">
            <a:avLst>
              <a:gd name="adj1" fmla="val 34455"/>
              <a:gd name="adj2" fmla="val 1537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6D3772F2-FF33-B815-406E-3246E68B078B}"/>
              </a:ext>
            </a:extLst>
          </p:cNvPr>
          <p:cNvSpPr/>
          <p:nvPr/>
        </p:nvSpPr>
        <p:spPr>
          <a:xfrm>
            <a:off x="4025434" y="1322189"/>
            <a:ext cx="1663281" cy="818762"/>
          </a:xfrm>
          <a:prstGeom prst="wedgeEllipseCallout">
            <a:avLst>
              <a:gd name="adj1" fmla="val -80964"/>
              <a:gd name="adj2" fmla="val 1346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E26C5776-AD18-D9EF-2646-1538F146F5B4}"/>
              </a:ext>
            </a:extLst>
          </p:cNvPr>
          <p:cNvSpPr/>
          <p:nvPr/>
        </p:nvSpPr>
        <p:spPr>
          <a:xfrm>
            <a:off x="7048893" y="1776044"/>
            <a:ext cx="1563351" cy="729813"/>
          </a:xfrm>
          <a:prstGeom prst="wedgeEllipseCallout">
            <a:avLst>
              <a:gd name="adj1" fmla="val 41117"/>
              <a:gd name="adj2" fmla="val 15839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487042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3ED133-DA19-7147-B539-EC8536893B19}"/>
              </a:ext>
            </a:extLst>
          </p:cNvPr>
          <p:cNvSpPr/>
          <p:nvPr/>
        </p:nvSpPr>
        <p:spPr>
          <a:xfrm>
            <a:off x="2016541"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 name="Rectangle 3">
            <a:extLst>
              <a:ext uri="{FF2B5EF4-FFF2-40B4-BE49-F238E27FC236}">
                <a16:creationId xmlns:a16="http://schemas.microsoft.com/office/drawing/2014/main" id="{E22C5A2F-D0CD-F58D-31C9-0D4E00F5B8A8}"/>
              </a:ext>
            </a:extLst>
          </p:cNvPr>
          <p:cNvSpPr/>
          <p:nvPr/>
        </p:nvSpPr>
        <p:spPr>
          <a:xfrm>
            <a:off x="132681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Rectangle 4">
            <a:extLst>
              <a:ext uri="{FF2B5EF4-FFF2-40B4-BE49-F238E27FC236}">
                <a16:creationId xmlns:a16="http://schemas.microsoft.com/office/drawing/2014/main" id="{FE56F468-CD37-F626-9CDC-66D9C286F3D2}"/>
              </a:ext>
            </a:extLst>
          </p:cNvPr>
          <p:cNvSpPr/>
          <p:nvPr/>
        </p:nvSpPr>
        <p:spPr>
          <a:xfrm>
            <a:off x="3155608"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Rectangle 5">
            <a:extLst>
              <a:ext uri="{FF2B5EF4-FFF2-40B4-BE49-F238E27FC236}">
                <a16:creationId xmlns:a16="http://schemas.microsoft.com/office/drawing/2014/main" id="{04842BB9-E3E5-E5FC-9582-7CFCB3FD57D5}"/>
              </a:ext>
            </a:extLst>
          </p:cNvPr>
          <p:cNvSpPr/>
          <p:nvPr/>
        </p:nvSpPr>
        <p:spPr>
          <a:xfrm>
            <a:off x="1826842"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 Entrance (lib_1)</a:t>
            </a:r>
          </a:p>
        </p:txBody>
      </p:sp>
      <p:sp>
        <p:nvSpPr>
          <p:cNvPr id="7" name="Rectangle 6">
            <a:extLst>
              <a:ext uri="{FF2B5EF4-FFF2-40B4-BE49-F238E27FC236}">
                <a16:creationId xmlns:a16="http://schemas.microsoft.com/office/drawing/2014/main" id="{D9E4B9A4-243B-4365-11F5-39B2FB3F19BC}"/>
              </a:ext>
            </a:extLst>
          </p:cNvPr>
          <p:cNvSpPr/>
          <p:nvPr/>
        </p:nvSpPr>
        <p:spPr>
          <a:xfrm>
            <a:off x="1066806"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8" name="Rectangle 7">
            <a:extLst>
              <a:ext uri="{FF2B5EF4-FFF2-40B4-BE49-F238E27FC236}">
                <a16:creationId xmlns:a16="http://schemas.microsoft.com/office/drawing/2014/main" id="{7CC4CD58-BD87-32F7-F87F-B6A2DBB67CE9}"/>
              </a:ext>
            </a:extLst>
          </p:cNvPr>
          <p:cNvSpPr/>
          <p:nvPr/>
        </p:nvSpPr>
        <p:spPr>
          <a:xfrm>
            <a:off x="1833504"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8D3220AC-7320-C697-E0A5-53D3AD82842A}"/>
              </a:ext>
            </a:extLst>
          </p:cNvPr>
          <p:cNvSpPr/>
          <p:nvPr/>
        </p:nvSpPr>
        <p:spPr>
          <a:xfrm>
            <a:off x="2089206"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3" name="Rectangle 12">
            <a:extLst>
              <a:ext uri="{FF2B5EF4-FFF2-40B4-BE49-F238E27FC236}">
                <a16:creationId xmlns:a16="http://schemas.microsoft.com/office/drawing/2014/main" id="{C204A133-C4DC-1D19-768D-A319A5B2BF05}"/>
              </a:ext>
            </a:extLst>
          </p:cNvPr>
          <p:cNvSpPr/>
          <p:nvPr/>
        </p:nvSpPr>
        <p:spPr>
          <a:xfrm>
            <a:off x="1643805"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4" name="Rectangle 13">
            <a:extLst>
              <a:ext uri="{FF2B5EF4-FFF2-40B4-BE49-F238E27FC236}">
                <a16:creationId xmlns:a16="http://schemas.microsoft.com/office/drawing/2014/main" id="{369A3FCC-28BA-C7CE-966E-1B00E4707392}"/>
              </a:ext>
            </a:extLst>
          </p:cNvPr>
          <p:cNvSpPr/>
          <p:nvPr/>
        </p:nvSpPr>
        <p:spPr>
          <a:xfrm>
            <a:off x="3659957"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5" name="Rectangle 14">
            <a:extLst>
              <a:ext uri="{FF2B5EF4-FFF2-40B4-BE49-F238E27FC236}">
                <a16:creationId xmlns:a16="http://schemas.microsoft.com/office/drawing/2014/main" id="{7AA582C6-291D-23FB-6FA8-CAFC00257B46}"/>
              </a:ext>
            </a:extLst>
          </p:cNvPr>
          <p:cNvSpPr/>
          <p:nvPr/>
        </p:nvSpPr>
        <p:spPr>
          <a:xfrm>
            <a:off x="2861806"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4" name="Rectangle 23">
            <a:extLst>
              <a:ext uri="{FF2B5EF4-FFF2-40B4-BE49-F238E27FC236}">
                <a16:creationId xmlns:a16="http://schemas.microsoft.com/office/drawing/2014/main" id="{AC102811-9AFB-06D7-5ED9-561E86FB4113}"/>
              </a:ext>
            </a:extLst>
          </p:cNvPr>
          <p:cNvSpPr/>
          <p:nvPr/>
        </p:nvSpPr>
        <p:spPr>
          <a:xfrm>
            <a:off x="3064661"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31" name="Rectangle 30">
            <a:extLst>
              <a:ext uri="{FF2B5EF4-FFF2-40B4-BE49-F238E27FC236}">
                <a16:creationId xmlns:a16="http://schemas.microsoft.com/office/drawing/2014/main" id="{B431BDAF-DF4E-F4D6-393D-D676D45315AF}"/>
              </a:ext>
            </a:extLst>
          </p:cNvPr>
          <p:cNvSpPr/>
          <p:nvPr/>
        </p:nvSpPr>
        <p:spPr>
          <a:xfrm>
            <a:off x="615700"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2" name="Rectangle 31">
            <a:extLst>
              <a:ext uri="{FF2B5EF4-FFF2-40B4-BE49-F238E27FC236}">
                <a16:creationId xmlns:a16="http://schemas.microsoft.com/office/drawing/2014/main" id="{48032460-BD74-829A-EF88-607B22407C91}"/>
              </a:ext>
            </a:extLst>
          </p:cNvPr>
          <p:cNvSpPr/>
          <p:nvPr/>
        </p:nvSpPr>
        <p:spPr>
          <a:xfrm>
            <a:off x="263515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33" name="Rectangle 32">
            <a:extLst>
              <a:ext uri="{FF2B5EF4-FFF2-40B4-BE49-F238E27FC236}">
                <a16:creationId xmlns:a16="http://schemas.microsoft.com/office/drawing/2014/main" id="{A987448B-40B1-9F43-C118-B5CF75904880}"/>
              </a:ext>
            </a:extLst>
          </p:cNvPr>
          <p:cNvSpPr/>
          <p:nvPr/>
        </p:nvSpPr>
        <p:spPr>
          <a:xfrm>
            <a:off x="3659957"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34" name="Rectangle 33">
            <a:extLst>
              <a:ext uri="{FF2B5EF4-FFF2-40B4-BE49-F238E27FC236}">
                <a16:creationId xmlns:a16="http://schemas.microsoft.com/office/drawing/2014/main" id="{586F4343-D9E3-7405-42A0-BD601C4CDFA3}"/>
              </a:ext>
            </a:extLst>
          </p:cNvPr>
          <p:cNvSpPr/>
          <p:nvPr/>
        </p:nvSpPr>
        <p:spPr>
          <a:xfrm>
            <a:off x="4116097"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cxnSp>
        <p:nvCxnSpPr>
          <p:cNvPr id="36" name="Straight Arrow Connector 35">
            <a:extLst>
              <a:ext uri="{FF2B5EF4-FFF2-40B4-BE49-F238E27FC236}">
                <a16:creationId xmlns:a16="http://schemas.microsoft.com/office/drawing/2014/main" id="{DCE5E689-AA9C-D9F7-CBF5-36838E7DF355}"/>
              </a:ext>
            </a:extLst>
          </p:cNvPr>
          <p:cNvCxnSpPr>
            <a:cxnSpLocks/>
            <a:stCxn id="6" idx="0"/>
            <a:endCxn id="5" idx="2"/>
          </p:cNvCxnSpPr>
          <p:nvPr/>
        </p:nvCxnSpPr>
        <p:spPr>
          <a:xfrm flipV="1">
            <a:off x="2707677"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634E7D-3CB6-0633-AF58-6C59BFDD1118}"/>
              </a:ext>
            </a:extLst>
          </p:cNvPr>
          <p:cNvCxnSpPr>
            <a:stCxn id="5" idx="0"/>
            <a:endCxn id="14" idx="2"/>
          </p:cNvCxnSpPr>
          <p:nvPr/>
        </p:nvCxnSpPr>
        <p:spPr>
          <a:xfrm flipV="1">
            <a:off x="3338646"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AE44C79-346E-9F0E-802F-20CC2C5C50AB}"/>
              </a:ext>
            </a:extLst>
          </p:cNvPr>
          <p:cNvCxnSpPr>
            <a:stCxn id="14" idx="0"/>
            <a:endCxn id="34" idx="2"/>
          </p:cNvCxnSpPr>
          <p:nvPr/>
        </p:nvCxnSpPr>
        <p:spPr>
          <a:xfrm flipV="1">
            <a:off x="3842995"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5D18A5-3502-E528-2A70-D17FC339EEF1}"/>
              </a:ext>
            </a:extLst>
          </p:cNvPr>
          <p:cNvCxnSpPr>
            <a:stCxn id="14" idx="0"/>
            <a:endCxn id="33" idx="2"/>
          </p:cNvCxnSpPr>
          <p:nvPr/>
        </p:nvCxnSpPr>
        <p:spPr>
          <a:xfrm flipV="1">
            <a:off x="3842995"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0A2D811E-63B0-889D-079F-4E089577474B}"/>
              </a:ext>
            </a:extLst>
          </p:cNvPr>
          <p:cNvCxnSpPr>
            <a:stCxn id="15" idx="0"/>
            <a:endCxn id="24" idx="2"/>
          </p:cNvCxnSpPr>
          <p:nvPr/>
        </p:nvCxnSpPr>
        <p:spPr>
          <a:xfrm flipV="1">
            <a:off x="3044844"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0D2320-8E5D-F984-9D31-1D687EDAC8E3}"/>
              </a:ext>
            </a:extLst>
          </p:cNvPr>
          <p:cNvCxnSpPr>
            <a:stCxn id="15" idx="0"/>
            <a:endCxn id="32" idx="2"/>
          </p:cNvCxnSpPr>
          <p:nvPr/>
        </p:nvCxnSpPr>
        <p:spPr>
          <a:xfrm flipH="1" flipV="1">
            <a:off x="2818188"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C1992E12-BC8A-7650-4E40-805DE9F41F96}"/>
              </a:ext>
            </a:extLst>
          </p:cNvPr>
          <p:cNvCxnSpPr>
            <a:stCxn id="3" idx="0"/>
            <a:endCxn id="10" idx="2"/>
          </p:cNvCxnSpPr>
          <p:nvPr/>
        </p:nvCxnSpPr>
        <p:spPr>
          <a:xfrm flipV="1">
            <a:off x="2199579"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D269B0-A857-9A66-D07D-04B3D1445AC2}"/>
              </a:ext>
            </a:extLst>
          </p:cNvPr>
          <p:cNvCxnSpPr>
            <a:stCxn id="3" idx="0"/>
            <a:endCxn id="13" idx="2"/>
          </p:cNvCxnSpPr>
          <p:nvPr/>
        </p:nvCxnSpPr>
        <p:spPr>
          <a:xfrm flipH="1" flipV="1">
            <a:off x="1826843"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B29A300-1DA0-EB76-5248-6B41BF9F6079}"/>
              </a:ext>
            </a:extLst>
          </p:cNvPr>
          <p:cNvCxnSpPr>
            <a:stCxn id="5" idx="0"/>
            <a:endCxn id="15" idx="2"/>
          </p:cNvCxnSpPr>
          <p:nvPr/>
        </p:nvCxnSpPr>
        <p:spPr>
          <a:xfrm flipH="1" flipV="1">
            <a:off x="3044844"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8CC8969-1B77-FE83-3038-095AEFFF38AC}"/>
              </a:ext>
            </a:extLst>
          </p:cNvPr>
          <p:cNvCxnSpPr>
            <a:stCxn id="4" idx="0"/>
            <a:endCxn id="7" idx="2"/>
          </p:cNvCxnSpPr>
          <p:nvPr/>
        </p:nvCxnSpPr>
        <p:spPr>
          <a:xfrm flipH="1" flipV="1">
            <a:off x="1249844"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186E0B-A63B-BE80-15C0-228BE31FDE1A}"/>
              </a:ext>
            </a:extLst>
          </p:cNvPr>
          <p:cNvCxnSpPr>
            <a:stCxn id="4" idx="0"/>
            <a:endCxn id="31" idx="2"/>
          </p:cNvCxnSpPr>
          <p:nvPr/>
        </p:nvCxnSpPr>
        <p:spPr>
          <a:xfrm flipH="1" flipV="1">
            <a:off x="798738"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4611E4A5-5677-EF2E-B95D-4846F4AC796D}"/>
              </a:ext>
            </a:extLst>
          </p:cNvPr>
          <p:cNvCxnSpPr>
            <a:stCxn id="8" idx="0"/>
            <a:endCxn id="3" idx="2"/>
          </p:cNvCxnSpPr>
          <p:nvPr/>
        </p:nvCxnSpPr>
        <p:spPr>
          <a:xfrm flipV="1">
            <a:off x="2016542"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C069F5-9D20-CE77-D1C7-3E851F77672E}"/>
              </a:ext>
            </a:extLst>
          </p:cNvPr>
          <p:cNvCxnSpPr>
            <a:cxnSpLocks/>
            <a:stCxn id="8" idx="0"/>
            <a:endCxn id="4" idx="2"/>
          </p:cNvCxnSpPr>
          <p:nvPr/>
        </p:nvCxnSpPr>
        <p:spPr>
          <a:xfrm flipH="1" flipV="1">
            <a:off x="1509857"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0B05A73C-4057-57B8-85A9-AF3E66440411}"/>
              </a:ext>
            </a:extLst>
          </p:cNvPr>
          <p:cNvCxnSpPr>
            <a:cxnSpLocks/>
            <a:stCxn id="6" idx="0"/>
            <a:endCxn id="8" idx="2"/>
          </p:cNvCxnSpPr>
          <p:nvPr/>
        </p:nvCxnSpPr>
        <p:spPr>
          <a:xfrm flipH="1" flipV="1">
            <a:off x="2016542"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2" name="Rectangle 161">
            <a:extLst>
              <a:ext uri="{FF2B5EF4-FFF2-40B4-BE49-F238E27FC236}">
                <a16:creationId xmlns:a16="http://schemas.microsoft.com/office/drawing/2014/main" id="{24BE04F8-47E8-571C-52B6-9B8385E264FE}"/>
              </a:ext>
            </a:extLst>
          </p:cNvPr>
          <p:cNvSpPr/>
          <p:nvPr/>
        </p:nvSpPr>
        <p:spPr>
          <a:xfrm>
            <a:off x="8110224"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3" name="Rectangle 162">
            <a:extLst>
              <a:ext uri="{FF2B5EF4-FFF2-40B4-BE49-F238E27FC236}">
                <a16:creationId xmlns:a16="http://schemas.microsoft.com/office/drawing/2014/main" id="{8D6D3866-0D4D-9C4C-D358-D0C625772A82}"/>
              </a:ext>
            </a:extLst>
          </p:cNvPr>
          <p:cNvSpPr/>
          <p:nvPr/>
        </p:nvSpPr>
        <p:spPr>
          <a:xfrm>
            <a:off x="7420502"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4" name="Rectangle 163">
            <a:extLst>
              <a:ext uri="{FF2B5EF4-FFF2-40B4-BE49-F238E27FC236}">
                <a16:creationId xmlns:a16="http://schemas.microsoft.com/office/drawing/2014/main" id="{512CF1D8-7E65-2074-F936-5B8DF2D7A752}"/>
              </a:ext>
            </a:extLst>
          </p:cNvPr>
          <p:cNvSpPr/>
          <p:nvPr/>
        </p:nvSpPr>
        <p:spPr>
          <a:xfrm>
            <a:off x="9249291"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5" name="Rectangle 164">
            <a:extLst>
              <a:ext uri="{FF2B5EF4-FFF2-40B4-BE49-F238E27FC236}">
                <a16:creationId xmlns:a16="http://schemas.microsoft.com/office/drawing/2014/main" id="{A74533E7-D559-8B40-DE49-3EE5ADBA347D}"/>
              </a:ext>
            </a:extLst>
          </p:cNvPr>
          <p:cNvSpPr/>
          <p:nvPr/>
        </p:nvSpPr>
        <p:spPr>
          <a:xfrm>
            <a:off x="7920525"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Office Entrance (office_1)</a:t>
            </a:r>
          </a:p>
        </p:txBody>
      </p:sp>
      <p:sp>
        <p:nvSpPr>
          <p:cNvPr id="166" name="Rectangle 165">
            <a:extLst>
              <a:ext uri="{FF2B5EF4-FFF2-40B4-BE49-F238E27FC236}">
                <a16:creationId xmlns:a16="http://schemas.microsoft.com/office/drawing/2014/main" id="{329EB3F1-5B67-464E-8E3D-E20A993D61ED}"/>
              </a:ext>
            </a:extLst>
          </p:cNvPr>
          <p:cNvSpPr/>
          <p:nvPr/>
        </p:nvSpPr>
        <p:spPr>
          <a:xfrm>
            <a:off x="7160489"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7" name="Rectangle 166">
            <a:extLst>
              <a:ext uri="{FF2B5EF4-FFF2-40B4-BE49-F238E27FC236}">
                <a16:creationId xmlns:a16="http://schemas.microsoft.com/office/drawing/2014/main" id="{5E0FA76B-6304-AD99-715E-6382FCCC7B40}"/>
              </a:ext>
            </a:extLst>
          </p:cNvPr>
          <p:cNvSpPr/>
          <p:nvPr/>
        </p:nvSpPr>
        <p:spPr>
          <a:xfrm>
            <a:off x="7927187"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8" name="Rectangle 167">
            <a:extLst>
              <a:ext uri="{FF2B5EF4-FFF2-40B4-BE49-F238E27FC236}">
                <a16:creationId xmlns:a16="http://schemas.microsoft.com/office/drawing/2014/main" id="{7BC72B42-3BB1-FC77-425C-5D8A83BD4A77}"/>
              </a:ext>
            </a:extLst>
          </p:cNvPr>
          <p:cNvSpPr/>
          <p:nvPr/>
        </p:nvSpPr>
        <p:spPr>
          <a:xfrm>
            <a:off x="8182889"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69" name="Rectangle 168">
            <a:extLst>
              <a:ext uri="{FF2B5EF4-FFF2-40B4-BE49-F238E27FC236}">
                <a16:creationId xmlns:a16="http://schemas.microsoft.com/office/drawing/2014/main" id="{314B6FAB-D5B5-0EFB-5FDF-71FF1A52B81D}"/>
              </a:ext>
            </a:extLst>
          </p:cNvPr>
          <p:cNvSpPr/>
          <p:nvPr/>
        </p:nvSpPr>
        <p:spPr>
          <a:xfrm>
            <a:off x="7737488"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70" name="Rectangle 169">
            <a:extLst>
              <a:ext uri="{FF2B5EF4-FFF2-40B4-BE49-F238E27FC236}">
                <a16:creationId xmlns:a16="http://schemas.microsoft.com/office/drawing/2014/main" id="{9B8E5789-0F74-DA5F-6258-6E0405C39635}"/>
              </a:ext>
            </a:extLst>
          </p:cNvPr>
          <p:cNvSpPr/>
          <p:nvPr/>
        </p:nvSpPr>
        <p:spPr>
          <a:xfrm>
            <a:off x="9753640"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1" name="Rectangle 170">
            <a:extLst>
              <a:ext uri="{FF2B5EF4-FFF2-40B4-BE49-F238E27FC236}">
                <a16:creationId xmlns:a16="http://schemas.microsoft.com/office/drawing/2014/main" id="{F449E8B1-AD58-4EB8-194E-54F2817C65B6}"/>
              </a:ext>
            </a:extLst>
          </p:cNvPr>
          <p:cNvSpPr/>
          <p:nvPr/>
        </p:nvSpPr>
        <p:spPr>
          <a:xfrm>
            <a:off x="895548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2" name="Rectangle 171">
            <a:extLst>
              <a:ext uri="{FF2B5EF4-FFF2-40B4-BE49-F238E27FC236}">
                <a16:creationId xmlns:a16="http://schemas.microsoft.com/office/drawing/2014/main" id="{D03D1063-141D-3E86-B519-F5DD1D199DA1}"/>
              </a:ext>
            </a:extLst>
          </p:cNvPr>
          <p:cNvSpPr/>
          <p:nvPr/>
        </p:nvSpPr>
        <p:spPr>
          <a:xfrm>
            <a:off x="9158344"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73" name="Rectangle 172">
            <a:extLst>
              <a:ext uri="{FF2B5EF4-FFF2-40B4-BE49-F238E27FC236}">
                <a16:creationId xmlns:a16="http://schemas.microsoft.com/office/drawing/2014/main" id="{30900EA1-86CC-6465-7943-17661104E8B6}"/>
              </a:ext>
            </a:extLst>
          </p:cNvPr>
          <p:cNvSpPr/>
          <p:nvPr/>
        </p:nvSpPr>
        <p:spPr>
          <a:xfrm>
            <a:off x="6709383"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4" name="Rectangle 173">
            <a:extLst>
              <a:ext uri="{FF2B5EF4-FFF2-40B4-BE49-F238E27FC236}">
                <a16:creationId xmlns:a16="http://schemas.microsoft.com/office/drawing/2014/main" id="{B7103DEB-3395-1362-D8A7-4206E3872D05}"/>
              </a:ext>
            </a:extLst>
          </p:cNvPr>
          <p:cNvSpPr/>
          <p:nvPr/>
        </p:nvSpPr>
        <p:spPr>
          <a:xfrm>
            <a:off x="8728833"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175" name="Rectangle 174">
            <a:extLst>
              <a:ext uri="{FF2B5EF4-FFF2-40B4-BE49-F238E27FC236}">
                <a16:creationId xmlns:a16="http://schemas.microsoft.com/office/drawing/2014/main" id="{3A12395A-9A03-8FD0-6A1F-06BC28B6CCE6}"/>
              </a:ext>
            </a:extLst>
          </p:cNvPr>
          <p:cNvSpPr/>
          <p:nvPr/>
        </p:nvSpPr>
        <p:spPr>
          <a:xfrm>
            <a:off x="975364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176" name="Rectangle 175">
            <a:extLst>
              <a:ext uri="{FF2B5EF4-FFF2-40B4-BE49-F238E27FC236}">
                <a16:creationId xmlns:a16="http://schemas.microsoft.com/office/drawing/2014/main" id="{61AE8F3A-8E3F-43FD-EBEA-EF22F8E24269}"/>
              </a:ext>
            </a:extLst>
          </p:cNvPr>
          <p:cNvSpPr/>
          <p:nvPr/>
        </p:nvSpPr>
        <p:spPr>
          <a:xfrm>
            <a:off x="10209780"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cxnSp>
        <p:nvCxnSpPr>
          <p:cNvPr id="177" name="Straight Arrow Connector 176">
            <a:extLst>
              <a:ext uri="{FF2B5EF4-FFF2-40B4-BE49-F238E27FC236}">
                <a16:creationId xmlns:a16="http://schemas.microsoft.com/office/drawing/2014/main" id="{BFBFCBE1-02F7-1E05-09C6-6C45071EADE4}"/>
              </a:ext>
            </a:extLst>
          </p:cNvPr>
          <p:cNvCxnSpPr>
            <a:cxnSpLocks/>
            <a:stCxn id="165" idx="0"/>
            <a:endCxn id="164" idx="2"/>
          </p:cNvCxnSpPr>
          <p:nvPr/>
        </p:nvCxnSpPr>
        <p:spPr>
          <a:xfrm flipV="1">
            <a:off x="8801360"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2B99983-A01C-CF8A-05F9-6401883E33D3}"/>
              </a:ext>
            </a:extLst>
          </p:cNvPr>
          <p:cNvCxnSpPr>
            <a:stCxn id="164" idx="0"/>
            <a:endCxn id="170" idx="2"/>
          </p:cNvCxnSpPr>
          <p:nvPr/>
        </p:nvCxnSpPr>
        <p:spPr>
          <a:xfrm flipV="1">
            <a:off x="9432329"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F01D0C4D-F6BE-F024-EE74-EB7AF0F54035}"/>
              </a:ext>
            </a:extLst>
          </p:cNvPr>
          <p:cNvCxnSpPr>
            <a:stCxn id="170" idx="0"/>
            <a:endCxn id="176" idx="2"/>
          </p:cNvCxnSpPr>
          <p:nvPr/>
        </p:nvCxnSpPr>
        <p:spPr>
          <a:xfrm flipV="1">
            <a:off x="9936678"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53E2AB8-6C7D-3FA2-1318-F893815403F7}"/>
              </a:ext>
            </a:extLst>
          </p:cNvPr>
          <p:cNvCxnSpPr>
            <a:stCxn id="170" idx="0"/>
            <a:endCxn id="175" idx="2"/>
          </p:cNvCxnSpPr>
          <p:nvPr/>
        </p:nvCxnSpPr>
        <p:spPr>
          <a:xfrm flipV="1">
            <a:off x="9936678"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1" name="Straight Arrow Connector 180">
            <a:extLst>
              <a:ext uri="{FF2B5EF4-FFF2-40B4-BE49-F238E27FC236}">
                <a16:creationId xmlns:a16="http://schemas.microsoft.com/office/drawing/2014/main" id="{C42926B7-64DC-E294-46A5-80259A0E1EA1}"/>
              </a:ext>
            </a:extLst>
          </p:cNvPr>
          <p:cNvCxnSpPr>
            <a:stCxn id="171" idx="0"/>
            <a:endCxn id="172" idx="2"/>
          </p:cNvCxnSpPr>
          <p:nvPr/>
        </p:nvCxnSpPr>
        <p:spPr>
          <a:xfrm flipV="1">
            <a:off x="9138527"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0A21FA7-BC2E-7E26-C0DA-A111B5F4FD53}"/>
              </a:ext>
            </a:extLst>
          </p:cNvPr>
          <p:cNvCxnSpPr>
            <a:stCxn id="171" idx="0"/>
            <a:endCxn id="174" idx="2"/>
          </p:cNvCxnSpPr>
          <p:nvPr/>
        </p:nvCxnSpPr>
        <p:spPr>
          <a:xfrm flipH="1" flipV="1">
            <a:off x="8911871"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CEAA6FE4-7FDB-9428-9094-F066C1CD65D0}"/>
              </a:ext>
            </a:extLst>
          </p:cNvPr>
          <p:cNvCxnSpPr>
            <a:stCxn id="162" idx="0"/>
            <a:endCxn id="168" idx="2"/>
          </p:cNvCxnSpPr>
          <p:nvPr/>
        </p:nvCxnSpPr>
        <p:spPr>
          <a:xfrm flipV="1">
            <a:off x="8293262"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B5B9BED-2323-9827-0B56-E02AD3AD89A9}"/>
              </a:ext>
            </a:extLst>
          </p:cNvPr>
          <p:cNvCxnSpPr>
            <a:stCxn id="162" idx="0"/>
            <a:endCxn id="169" idx="2"/>
          </p:cNvCxnSpPr>
          <p:nvPr/>
        </p:nvCxnSpPr>
        <p:spPr>
          <a:xfrm flipH="1" flipV="1">
            <a:off x="7920526"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0F5D08AA-142E-D369-26C5-415A96883808}"/>
              </a:ext>
            </a:extLst>
          </p:cNvPr>
          <p:cNvCxnSpPr>
            <a:stCxn id="164" idx="0"/>
            <a:endCxn id="171" idx="2"/>
          </p:cNvCxnSpPr>
          <p:nvPr/>
        </p:nvCxnSpPr>
        <p:spPr>
          <a:xfrm flipH="1" flipV="1">
            <a:off x="9138527"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0FAFCF8E-99B2-3C7D-F965-4C0412180841}"/>
              </a:ext>
            </a:extLst>
          </p:cNvPr>
          <p:cNvCxnSpPr>
            <a:stCxn id="163" idx="0"/>
            <a:endCxn id="166" idx="2"/>
          </p:cNvCxnSpPr>
          <p:nvPr/>
        </p:nvCxnSpPr>
        <p:spPr>
          <a:xfrm flipH="1" flipV="1">
            <a:off x="7343527"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BB3733FC-ECEC-A12E-9450-94040D373FBE}"/>
              </a:ext>
            </a:extLst>
          </p:cNvPr>
          <p:cNvCxnSpPr>
            <a:stCxn id="163" idx="0"/>
            <a:endCxn id="173" idx="2"/>
          </p:cNvCxnSpPr>
          <p:nvPr/>
        </p:nvCxnSpPr>
        <p:spPr>
          <a:xfrm flipH="1" flipV="1">
            <a:off x="6892421"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8" name="Straight Arrow Connector 187">
            <a:extLst>
              <a:ext uri="{FF2B5EF4-FFF2-40B4-BE49-F238E27FC236}">
                <a16:creationId xmlns:a16="http://schemas.microsoft.com/office/drawing/2014/main" id="{FCDFFE8C-5276-8D89-BF94-01496CD3831B}"/>
              </a:ext>
            </a:extLst>
          </p:cNvPr>
          <p:cNvCxnSpPr>
            <a:stCxn id="167" idx="0"/>
            <a:endCxn id="162" idx="2"/>
          </p:cNvCxnSpPr>
          <p:nvPr/>
        </p:nvCxnSpPr>
        <p:spPr>
          <a:xfrm flipV="1">
            <a:off x="8110225"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7398747-E3A1-A582-A030-8FCD32F4652C}"/>
              </a:ext>
            </a:extLst>
          </p:cNvPr>
          <p:cNvCxnSpPr>
            <a:cxnSpLocks/>
            <a:stCxn id="167" idx="0"/>
            <a:endCxn id="163" idx="2"/>
          </p:cNvCxnSpPr>
          <p:nvPr/>
        </p:nvCxnSpPr>
        <p:spPr>
          <a:xfrm flipH="1" flipV="1">
            <a:off x="7603540"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0" name="Straight Arrow Connector 189">
            <a:extLst>
              <a:ext uri="{FF2B5EF4-FFF2-40B4-BE49-F238E27FC236}">
                <a16:creationId xmlns:a16="http://schemas.microsoft.com/office/drawing/2014/main" id="{D6D7B1AB-EC56-D1BE-FEF1-2E545061A9EB}"/>
              </a:ext>
            </a:extLst>
          </p:cNvPr>
          <p:cNvCxnSpPr>
            <a:cxnSpLocks/>
            <a:stCxn id="165" idx="0"/>
            <a:endCxn id="167" idx="2"/>
          </p:cNvCxnSpPr>
          <p:nvPr/>
        </p:nvCxnSpPr>
        <p:spPr>
          <a:xfrm flipH="1" flipV="1">
            <a:off x="8110225"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901FDBCB-9023-41BA-DAF3-CAAA65DEE199}"/>
              </a:ext>
            </a:extLst>
          </p:cNvPr>
          <p:cNvSpPr txBox="1"/>
          <p:nvPr/>
        </p:nvSpPr>
        <p:spPr>
          <a:xfrm>
            <a:off x="1432881" y="618309"/>
            <a:ext cx="1274796" cy="369332"/>
          </a:xfrm>
          <a:prstGeom prst="rect">
            <a:avLst/>
          </a:prstGeom>
          <a:noFill/>
        </p:spPr>
        <p:txBody>
          <a:bodyPr wrap="square" rtlCol="0">
            <a:spAutoFit/>
          </a:bodyPr>
          <a:lstStyle/>
          <a:p>
            <a:r>
              <a:rPr lang="en-US" dirty="0">
                <a:solidFill>
                  <a:schemeClr val="bg1"/>
                </a:solidFill>
              </a:rPr>
              <a:t>Version 1</a:t>
            </a:r>
          </a:p>
        </p:txBody>
      </p:sp>
      <p:sp>
        <p:nvSpPr>
          <p:cNvPr id="12" name="Star: 5 Points 11">
            <a:extLst>
              <a:ext uri="{FF2B5EF4-FFF2-40B4-BE49-F238E27FC236}">
                <a16:creationId xmlns:a16="http://schemas.microsoft.com/office/drawing/2014/main" id="{689853E1-995B-3462-81E0-22A0FC426874}"/>
              </a:ext>
            </a:extLst>
          </p:cNvPr>
          <p:cNvSpPr/>
          <p:nvPr/>
        </p:nvSpPr>
        <p:spPr>
          <a:xfrm>
            <a:off x="7774409" y="2172854"/>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587FE64E-F11A-361F-3462-7573852CEFD0}"/>
              </a:ext>
            </a:extLst>
          </p:cNvPr>
          <p:cNvSpPr/>
          <p:nvPr/>
        </p:nvSpPr>
        <p:spPr>
          <a:xfrm>
            <a:off x="7463254" y="2999259"/>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780C3F52-A5E2-6EAB-789B-E8ABF8643DE1}"/>
              </a:ext>
            </a:extLst>
          </p:cNvPr>
          <p:cNvSpPr/>
          <p:nvPr/>
        </p:nvSpPr>
        <p:spPr>
          <a:xfrm>
            <a:off x="3696878" y="2218405"/>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316ADCB0-E2AD-675C-61FB-E6B51DA6E6E6}"/>
              </a:ext>
            </a:extLst>
          </p:cNvPr>
          <p:cNvSpPr/>
          <p:nvPr/>
        </p:nvSpPr>
        <p:spPr>
          <a:xfrm>
            <a:off x="2056601" y="2924649"/>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9454B7B2-514A-C968-E8E9-81559D4D29B9}"/>
              </a:ext>
            </a:extLst>
          </p:cNvPr>
          <p:cNvSpPr/>
          <p:nvPr/>
        </p:nvSpPr>
        <p:spPr>
          <a:xfrm>
            <a:off x="4863491" y="486333"/>
            <a:ext cx="868006" cy="786285"/>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ONLL</a:t>
            </a:r>
          </a:p>
        </p:txBody>
      </p:sp>
      <p:sp>
        <p:nvSpPr>
          <p:cNvPr id="20" name="Star: 5 Points 19">
            <a:extLst>
              <a:ext uri="{FF2B5EF4-FFF2-40B4-BE49-F238E27FC236}">
                <a16:creationId xmlns:a16="http://schemas.microsoft.com/office/drawing/2014/main" id="{4684C63F-22B9-8639-932C-03A175279F9F}"/>
              </a:ext>
            </a:extLst>
          </p:cNvPr>
          <p:cNvSpPr/>
          <p:nvPr/>
        </p:nvSpPr>
        <p:spPr>
          <a:xfrm>
            <a:off x="6168274" y="548428"/>
            <a:ext cx="868006" cy="72419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OLL</a:t>
            </a:r>
          </a:p>
        </p:txBody>
      </p:sp>
    </p:spTree>
    <p:extLst>
      <p:ext uri="{BB962C8B-B14F-4D97-AF65-F5344CB8AC3E}">
        <p14:creationId xmlns:p14="http://schemas.microsoft.com/office/powerpoint/2010/main" val="3041060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79E49559-270A-BDC5-9F0A-A08E914D12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4060" y="1044787"/>
            <a:ext cx="8363879" cy="5575919"/>
          </a:xfrm>
          <a:prstGeom prst="rect">
            <a:avLst/>
          </a:prstGeom>
        </p:spPr>
      </p:pic>
    </p:spTree>
    <p:extLst>
      <p:ext uri="{BB962C8B-B14F-4D97-AF65-F5344CB8AC3E}">
        <p14:creationId xmlns:p14="http://schemas.microsoft.com/office/powerpoint/2010/main" val="1113203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79E49559-270A-BDC5-9F0A-A08E914D12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4060" y="1044787"/>
            <a:ext cx="8363879" cy="5575919"/>
          </a:xfrm>
          <a:prstGeom prst="rect">
            <a:avLst/>
          </a:prstGeom>
        </p:spPr>
      </p:pic>
      <p:sp>
        <p:nvSpPr>
          <p:cNvPr id="3" name="Speech Bubble: Oval 2">
            <a:extLst>
              <a:ext uri="{FF2B5EF4-FFF2-40B4-BE49-F238E27FC236}">
                <a16:creationId xmlns:a16="http://schemas.microsoft.com/office/drawing/2014/main" id="{46C89EAC-2399-5022-78B4-A00AF8B2E415}"/>
              </a:ext>
            </a:extLst>
          </p:cNvPr>
          <p:cNvSpPr/>
          <p:nvPr/>
        </p:nvSpPr>
        <p:spPr>
          <a:xfrm>
            <a:off x="4557324" y="1156354"/>
            <a:ext cx="1348033" cy="686081"/>
          </a:xfrm>
          <a:prstGeom prst="wedgeEllipseCallout">
            <a:avLst>
              <a:gd name="adj1" fmla="val 19726"/>
              <a:gd name="adj2" fmla="val 9866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4" name="Speech Bubble: Oval 3">
            <a:extLst>
              <a:ext uri="{FF2B5EF4-FFF2-40B4-BE49-F238E27FC236}">
                <a16:creationId xmlns:a16="http://schemas.microsoft.com/office/drawing/2014/main" id="{97B32590-B3A7-2344-B69D-FDC699A170D7}"/>
              </a:ext>
            </a:extLst>
          </p:cNvPr>
          <p:cNvSpPr/>
          <p:nvPr/>
        </p:nvSpPr>
        <p:spPr>
          <a:xfrm>
            <a:off x="2222463" y="1867572"/>
            <a:ext cx="1348033" cy="686081"/>
          </a:xfrm>
          <a:prstGeom prst="wedgeEllipseCallout">
            <a:avLst>
              <a:gd name="adj1" fmla="val 69089"/>
              <a:gd name="adj2" fmla="val 14930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36971E83-2AF2-1BA5-3E09-CC843DC039C2}"/>
              </a:ext>
            </a:extLst>
          </p:cNvPr>
          <p:cNvSpPr/>
          <p:nvPr/>
        </p:nvSpPr>
        <p:spPr>
          <a:xfrm>
            <a:off x="5801752" y="3273809"/>
            <a:ext cx="1348033" cy="686081"/>
          </a:xfrm>
          <a:prstGeom prst="wedgeEllipseCallout">
            <a:avLst>
              <a:gd name="adj1" fmla="val 53215"/>
              <a:gd name="adj2" fmla="val 8171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B11304E3-3652-7B3A-1741-1491EB0562CA}"/>
              </a:ext>
            </a:extLst>
          </p:cNvPr>
          <p:cNvSpPr/>
          <p:nvPr/>
        </p:nvSpPr>
        <p:spPr>
          <a:xfrm>
            <a:off x="2185934" y="3889041"/>
            <a:ext cx="1348033" cy="686081"/>
          </a:xfrm>
          <a:prstGeom prst="wedgeEllipseCallout">
            <a:avLst>
              <a:gd name="adj1" fmla="val 74209"/>
              <a:gd name="adj2" fmla="val 13376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69441CA5-B575-2AF3-D77F-232CFB45A66A}"/>
              </a:ext>
            </a:extLst>
          </p:cNvPr>
          <p:cNvSpPr/>
          <p:nvPr/>
        </p:nvSpPr>
        <p:spPr>
          <a:xfrm>
            <a:off x="8862847" y="1867572"/>
            <a:ext cx="1348033" cy="686081"/>
          </a:xfrm>
          <a:prstGeom prst="wedgeEllipseCallout">
            <a:avLst>
              <a:gd name="adj1" fmla="val -46009"/>
              <a:gd name="adj2" fmla="val 995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DC750DCE-45A9-3C32-E3A0-7D0F77A54868}"/>
              </a:ext>
            </a:extLst>
          </p:cNvPr>
          <p:cNvSpPr/>
          <p:nvPr/>
        </p:nvSpPr>
        <p:spPr>
          <a:xfrm>
            <a:off x="3494738" y="1493520"/>
            <a:ext cx="1062586" cy="521078"/>
          </a:xfrm>
          <a:prstGeom prst="wedgeEllipseCallout">
            <a:avLst>
              <a:gd name="adj1" fmla="val 46844"/>
              <a:gd name="adj2" fmla="val 1423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9" name="Speech Bubble: Oval 8">
            <a:extLst>
              <a:ext uri="{FF2B5EF4-FFF2-40B4-BE49-F238E27FC236}">
                <a16:creationId xmlns:a16="http://schemas.microsoft.com/office/drawing/2014/main" id="{9B45819A-1CC7-14BF-0497-F103BBA34537}"/>
              </a:ext>
            </a:extLst>
          </p:cNvPr>
          <p:cNvSpPr/>
          <p:nvPr/>
        </p:nvSpPr>
        <p:spPr>
          <a:xfrm>
            <a:off x="4078563" y="3616850"/>
            <a:ext cx="1348033" cy="686081"/>
          </a:xfrm>
          <a:prstGeom prst="wedgeEllipseCallout">
            <a:avLst>
              <a:gd name="adj1" fmla="val 50402"/>
              <a:gd name="adj2" fmla="val 13069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30A65DD2-840A-90D8-8AB0-53B526CF2FE6}"/>
              </a:ext>
            </a:extLst>
          </p:cNvPr>
          <p:cNvSpPr/>
          <p:nvPr/>
        </p:nvSpPr>
        <p:spPr>
          <a:xfrm>
            <a:off x="7328960" y="1493520"/>
            <a:ext cx="1062586" cy="485360"/>
          </a:xfrm>
          <a:prstGeom prst="wedgeEllipseCallout">
            <a:avLst>
              <a:gd name="adj1" fmla="val -49646"/>
              <a:gd name="adj2" fmla="val 25587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1" name="Speech Bubble: Oval 10">
            <a:extLst>
              <a:ext uri="{FF2B5EF4-FFF2-40B4-BE49-F238E27FC236}">
                <a16:creationId xmlns:a16="http://schemas.microsoft.com/office/drawing/2014/main" id="{75A6C76B-9A53-7DBB-9D45-CCBBF96C4D76}"/>
              </a:ext>
            </a:extLst>
          </p:cNvPr>
          <p:cNvSpPr/>
          <p:nvPr/>
        </p:nvSpPr>
        <p:spPr>
          <a:xfrm>
            <a:off x="7346122" y="2719652"/>
            <a:ext cx="1348033" cy="686081"/>
          </a:xfrm>
          <a:prstGeom prst="wedgeEllipseCallout">
            <a:avLst>
              <a:gd name="adj1" fmla="val 23735"/>
              <a:gd name="adj2" fmla="val 13103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0707D195-9AD9-D844-EC92-C41CF9BA977D}"/>
              </a:ext>
            </a:extLst>
          </p:cNvPr>
          <p:cNvSpPr/>
          <p:nvPr/>
        </p:nvSpPr>
        <p:spPr>
          <a:xfrm>
            <a:off x="5829599" y="1394127"/>
            <a:ext cx="1160481" cy="485360"/>
          </a:xfrm>
          <a:prstGeom prst="wedgeEllipseCallout">
            <a:avLst>
              <a:gd name="adj1" fmla="val 17012"/>
              <a:gd name="adj2" fmla="val 24224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Tree>
    <p:extLst>
      <p:ext uri="{BB962C8B-B14F-4D97-AF65-F5344CB8AC3E}">
        <p14:creationId xmlns:p14="http://schemas.microsoft.com/office/powerpoint/2010/main" val="2942942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663A4BB3-32E3-D8C9-CAFB-BD64B34DD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7700" y="949961"/>
            <a:ext cx="8536599" cy="5691066"/>
          </a:xfrm>
          <a:prstGeom prst="rect">
            <a:avLst/>
          </a:prstGeom>
        </p:spPr>
      </p:pic>
    </p:spTree>
    <p:extLst>
      <p:ext uri="{BB962C8B-B14F-4D97-AF65-F5344CB8AC3E}">
        <p14:creationId xmlns:p14="http://schemas.microsoft.com/office/powerpoint/2010/main" val="2837822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20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663A4BB3-32E3-D8C9-CAFB-BD64B34DD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7700" y="949961"/>
            <a:ext cx="8536599" cy="5691066"/>
          </a:xfrm>
          <a:prstGeom prst="rect">
            <a:avLst/>
          </a:prstGeom>
        </p:spPr>
      </p:pic>
      <p:sp>
        <p:nvSpPr>
          <p:cNvPr id="2" name="Speech Bubble: Oval 1">
            <a:extLst>
              <a:ext uri="{FF2B5EF4-FFF2-40B4-BE49-F238E27FC236}">
                <a16:creationId xmlns:a16="http://schemas.microsoft.com/office/drawing/2014/main" id="{F98F4F56-2244-1CC5-07AF-C461D6DA7847}"/>
              </a:ext>
            </a:extLst>
          </p:cNvPr>
          <p:cNvSpPr/>
          <p:nvPr/>
        </p:nvSpPr>
        <p:spPr>
          <a:xfrm>
            <a:off x="2196996" y="3975086"/>
            <a:ext cx="978737" cy="515462"/>
          </a:xfrm>
          <a:prstGeom prst="wedgeEllipseCallout">
            <a:avLst>
              <a:gd name="adj1" fmla="val 43045"/>
              <a:gd name="adj2" fmla="val 14976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4" name="Speech Bubble: Oval 3">
            <a:extLst>
              <a:ext uri="{FF2B5EF4-FFF2-40B4-BE49-F238E27FC236}">
                <a16:creationId xmlns:a16="http://schemas.microsoft.com/office/drawing/2014/main" id="{0574810B-252B-9DD9-DBFF-88C4BA75CD09}"/>
              </a:ext>
            </a:extLst>
          </p:cNvPr>
          <p:cNvSpPr/>
          <p:nvPr/>
        </p:nvSpPr>
        <p:spPr>
          <a:xfrm>
            <a:off x="3981727" y="3306880"/>
            <a:ext cx="1094190" cy="538426"/>
          </a:xfrm>
          <a:prstGeom prst="wedgeEllipseCallout">
            <a:avLst>
              <a:gd name="adj1" fmla="val -49594"/>
              <a:gd name="adj2" fmla="val 21179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E87F6A92-31F8-21E6-E96A-0FD17D83699F}"/>
              </a:ext>
            </a:extLst>
          </p:cNvPr>
          <p:cNvSpPr/>
          <p:nvPr/>
        </p:nvSpPr>
        <p:spPr>
          <a:xfrm>
            <a:off x="2797091" y="3632045"/>
            <a:ext cx="1005972" cy="515462"/>
          </a:xfrm>
          <a:prstGeom prst="wedgeEllipseCallout">
            <a:avLst>
              <a:gd name="adj1" fmla="val -7390"/>
              <a:gd name="adj2" fmla="val 18697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4D3D332B-BB0A-5996-839B-AB7588C25DCA}"/>
              </a:ext>
            </a:extLst>
          </p:cNvPr>
          <p:cNvSpPr/>
          <p:nvPr/>
        </p:nvSpPr>
        <p:spPr>
          <a:xfrm>
            <a:off x="7681324" y="3176974"/>
            <a:ext cx="1348033" cy="686081"/>
          </a:xfrm>
          <a:prstGeom prst="wedgeEllipseCallout">
            <a:avLst>
              <a:gd name="adj1" fmla="val -5449"/>
              <a:gd name="adj2" fmla="val 10097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4EB350E4-AB08-46FE-0EA1-0D4C706B79D9}"/>
              </a:ext>
            </a:extLst>
          </p:cNvPr>
          <p:cNvSpPr/>
          <p:nvPr/>
        </p:nvSpPr>
        <p:spPr>
          <a:xfrm>
            <a:off x="2736457" y="4220773"/>
            <a:ext cx="1348033" cy="686081"/>
          </a:xfrm>
          <a:prstGeom prst="wedgeEllipseCallout">
            <a:avLst>
              <a:gd name="adj1" fmla="val 24466"/>
              <a:gd name="adj2" fmla="val 9822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C8F729C9-A44B-D8C8-A608-F1E4B5A234F6}"/>
              </a:ext>
            </a:extLst>
          </p:cNvPr>
          <p:cNvSpPr/>
          <p:nvPr/>
        </p:nvSpPr>
        <p:spPr>
          <a:xfrm>
            <a:off x="2891465" y="2850597"/>
            <a:ext cx="1348033" cy="686081"/>
          </a:xfrm>
          <a:prstGeom prst="wedgeEllipseCallout">
            <a:avLst>
              <a:gd name="adj1" fmla="val 29517"/>
              <a:gd name="adj2" fmla="val 6387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6" name="Speech Bubble: Oval 15">
            <a:extLst>
              <a:ext uri="{FF2B5EF4-FFF2-40B4-BE49-F238E27FC236}">
                <a16:creationId xmlns:a16="http://schemas.microsoft.com/office/drawing/2014/main" id="{4CB90B6E-5028-4FCB-596C-FA6B6D3B2CC1}"/>
              </a:ext>
            </a:extLst>
          </p:cNvPr>
          <p:cNvSpPr/>
          <p:nvPr/>
        </p:nvSpPr>
        <p:spPr>
          <a:xfrm>
            <a:off x="5980575" y="2906204"/>
            <a:ext cx="1205084" cy="572614"/>
          </a:xfrm>
          <a:prstGeom prst="wedgeEllipseCallout">
            <a:avLst>
              <a:gd name="adj1" fmla="val 12674"/>
              <a:gd name="adj2" fmla="val 2856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7" name="Speech Bubble: Oval 16">
            <a:extLst>
              <a:ext uri="{FF2B5EF4-FFF2-40B4-BE49-F238E27FC236}">
                <a16:creationId xmlns:a16="http://schemas.microsoft.com/office/drawing/2014/main" id="{57D3533D-D05A-0DC2-FBB2-B27A41F39A74}"/>
              </a:ext>
            </a:extLst>
          </p:cNvPr>
          <p:cNvSpPr/>
          <p:nvPr/>
        </p:nvSpPr>
        <p:spPr>
          <a:xfrm>
            <a:off x="8765827" y="2864444"/>
            <a:ext cx="1137732" cy="614374"/>
          </a:xfrm>
          <a:prstGeom prst="wedgeEllipseCallout">
            <a:avLst>
              <a:gd name="adj1" fmla="val -11549"/>
              <a:gd name="adj2" fmla="val 2746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20" name="Speech Bubble: Oval 19">
            <a:extLst>
              <a:ext uri="{FF2B5EF4-FFF2-40B4-BE49-F238E27FC236}">
                <a16:creationId xmlns:a16="http://schemas.microsoft.com/office/drawing/2014/main" id="{007DDB4F-4D8A-3A50-8DFB-C54AE959A0AC}"/>
              </a:ext>
            </a:extLst>
          </p:cNvPr>
          <p:cNvSpPr/>
          <p:nvPr/>
        </p:nvSpPr>
        <p:spPr>
          <a:xfrm>
            <a:off x="7080316" y="2602461"/>
            <a:ext cx="986725" cy="582336"/>
          </a:xfrm>
          <a:prstGeom prst="wedgeEllipseCallout">
            <a:avLst>
              <a:gd name="adj1" fmla="val 4011"/>
              <a:gd name="adj2" fmla="val 32562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21" name="Speech Bubble: Oval 20">
            <a:extLst>
              <a:ext uri="{FF2B5EF4-FFF2-40B4-BE49-F238E27FC236}">
                <a16:creationId xmlns:a16="http://schemas.microsoft.com/office/drawing/2014/main" id="{6FF58827-1D15-21EB-7D0A-E45D47128B99}"/>
              </a:ext>
            </a:extLst>
          </p:cNvPr>
          <p:cNvSpPr/>
          <p:nvPr/>
        </p:nvSpPr>
        <p:spPr>
          <a:xfrm>
            <a:off x="4923280" y="2848791"/>
            <a:ext cx="911833" cy="686081"/>
          </a:xfrm>
          <a:prstGeom prst="wedgeEllipseCallout">
            <a:avLst>
              <a:gd name="adj1" fmla="val -73680"/>
              <a:gd name="adj2" fmla="val 20020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Sure, I’ll come!</a:t>
            </a:r>
          </a:p>
        </p:txBody>
      </p:sp>
      <p:sp>
        <p:nvSpPr>
          <p:cNvPr id="23" name="Speech Bubble: Oval 22">
            <a:extLst>
              <a:ext uri="{FF2B5EF4-FFF2-40B4-BE49-F238E27FC236}">
                <a16:creationId xmlns:a16="http://schemas.microsoft.com/office/drawing/2014/main" id="{3F222CE7-F495-5ABD-AD40-8360C7D502ED}"/>
              </a:ext>
            </a:extLst>
          </p:cNvPr>
          <p:cNvSpPr/>
          <p:nvPr/>
        </p:nvSpPr>
        <p:spPr>
          <a:xfrm>
            <a:off x="4555191" y="3788572"/>
            <a:ext cx="1348033" cy="686081"/>
          </a:xfrm>
          <a:prstGeom prst="wedgeEllipseCallout">
            <a:avLst>
              <a:gd name="adj1" fmla="val -22931"/>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C3BC066E-89CC-18E6-F223-A32925698CEF}"/>
              </a:ext>
            </a:extLst>
          </p:cNvPr>
          <p:cNvSpPr/>
          <p:nvPr/>
        </p:nvSpPr>
        <p:spPr>
          <a:xfrm>
            <a:off x="3988455" y="4348859"/>
            <a:ext cx="1348033" cy="686081"/>
          </a:xfrm>
          <a:prstGeom prst="wedgeEllipseCallout">
            <a:avLst>
              <a:gd name="adj1" fmla="val -47803"/>
              <a:gd name="adj2" fmla="val 5804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2" name="Speech Bubble: Oval 21">
            <a:extLst>
              <a:ext uri="{FF2B5EF4-FFF2-40B4-BE49-F238E27FC236}">
                <a16:creationId xmlns:a16="http://schemas.microsoft.com/office/drawing/2014/main" id="{0ED1A487-4F01-45C1-2EB9-2692A29A1803}"/>
              </a:ext>
            </a:extLst>
          </p:cNvPr>
          <p:cNvSpPr/>
          <p:nvPr/>
        </p:nvSpPr>
        <p:spPr>
          <a:xfrm>
            <a:off x="5444897" y="3845306"/>
            <a:ext cx="1094189" cy="572614"/>
          </a:xfrm>
          <a:prstGeom prst="wedgeEllipseCallout">
            <a:avLst>
              <a:gd name="adj1" fmla="val -38716"/>
              <a:gd name="adj2" fmla="val 9770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Sure, I’ll come!</a:t>
            </a:r>
          </a:p>
        </p:txBody>
      </p:sp>
      <p:sp>
        <p:nvSpPr>
          <p:cNvPr id="6" name="Speech Bubble: Oval 5">
            <a:extLst>
              <a:ext uri="{FF2B5EF4-FFF2-40B4-BE49-F238E27FC236}">
                <a16:creationId xmlns:a16="http://schemas.microsoft.com/office/drawing/2014/main" id="{F94E3403-0C5F-E505-7790-453E6B0A80CE}"/>
              </a:ext>
            </a:extLst>
          </p:cNvPr>
          <p:cNvSpPr/>
          <p:nvPr/>
        </p:nvSpPr>
        <p:spPr>
          <a:xfrm>
            <a:off x="7952084" y="4021845"/>
            <a:ext cx="930741" cy="541969"/>
          </a:xfrm>
          <a:prstGeom prst="wedgeEllipseCallout">
            <a:avLst>
              <a:gd name="adj1" fmla="val -46009"/>
              <a:gd name="adj2" fmla="val 995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8" name="Speech Bubble: Oval 17">
            <a:extLst>
              <a:ext uri="{FF2B5EF4-FFF2-40B4-BE49-F238E27FC236}">
                <a16:creationId xmlns:a16="http://schemas.microsoft.com/office/drawing/2014/main" id="{4DE61A71-F771-3764-B8C9-4B47067F2B9F}"/>
              </a:ext>
            </a:extLst>
          </p:cNvPr>
          <p:cNvSpPr/>
          <p:nvPr/>
        </p:nvSpPr>
        <p:spPr>
          <a:xfrm>
            <a:off x="8667135" y="3534872"/>
            <a:ext cx="1236423" cy="614374"/>
          </a:xfrm>
          <a:prstGeom prst="wedgeEllipseCallout">
            <a:avLst>
              <a:gd name="adj1" fmla="val 16929"/>
              <a:gd name="adj2" fmla="val 10646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9" name="Speech Bubble: Oval 8">
            <a:extLst>
              <a:ext uri="{FF2B5EF4-FFF2-40B4-BE49-F238E27FC236}">
                <a16:creationId xmlns:a16="http://schemas.microsoft.com/office/drawing/2014/main" id="{04806A6A-C3B8-D5F5-8B72-2967B268B7DF}"/>
              </a:ext>
            </a:extLst>
          </p:cNvPr>
          <p:cNvSpPr/>
          <p:nvPr/>
        </p:nvSpPr>
        <p:spPr>
          <a:xfrm>
            <a:off x="8927578" y="4190442"/>
            <a:ext cx="1348033" cy="686081"/>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64B251F9-C7AC-D7DD-2288-F208ADF6A849}"/>
              </a:ext>
            </a:extLst>
          </p:cNvPr>
          <p:cNvSpPr/>
          <p:nvPr/>
        </p:nvSpPr>
        <p:spPr>
          <a:xfrm>
            <a:off x="6322034" y="3598296"/>
            <a:ext cx="1223024" cy="572614"/>
          </a:xfrm>
          <a:prstGeom prst="wedgeEllipseCallout">
            <a:avLst>
              <a:gd name="adj1" fmla="val 314"/>
              <a:gd name="adj2" fmla="val 1622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7" name="Speech Bubble: Oval 6">
            <a:extLst>
              <a:ext uri="{FF2B5EF4-FFF2-40B4-BE49-F238E27FC236}">
                <a16:creationId xmlns:a16="http://schemas.microsoft.com/office/drawing/2014/main" id="{720AE2B3-5018-DAC1-0D8F-58F877877A41}"/>
              </a:ext>
            </a:extLst>
          </p:cNvPr>
          <p:cNvSpPr/>
          <p:nvPr/>
        </p:nvSpPr>
        <p:spPr>
          <a:xfrm>
            <a:off x="6922128" y="3452453"/>
            <a:ext cx="1348033" cy="686081"/>
          </a:xfrm>
          <a:prstGeom prst="wedgeEllipseCallout">
            <a:avLst>
              <a:gd name="adj1" fmla="val 32313"/>
              <a:gd name="adj2" fmla="val 995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4" name="Speech Bubble: Oval 13">
            <a:extLst>
              <a:ext uri="{FF2B5EF4-FFF2-40B4-BE49-F238E27FC236}">
                <a16:creationId xmlns:a16="http://schemas.microsoft.com/office/drawing/2014/main" id="{82EFD935-D362-64E9-6B6A-50DC941D0BDA}"/>
              </a:ext>
            </a:extLst>
          </p:cNvPr>
          <p:cNvSpPr/>
          <p:nvPr/>
        </p:nvSpPr>
        <p:spPr>
          <a:xfrm>
            <a:off x="6719008" y="4074879"/>
            <a:ext cx="1348033" cy="686081"/>
          </a:xfrm>
          <a:prstGeom prst="wedgeEllipseCallout">
            <a:avLst>
              <a:gd name="adj1" fmla="val -22931"/>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9" name="Speech Bubble: Oval 18">
            <a:extLst>
              <a:ext uri="{FF2B5EF4-FFF2-40B4-BE49-F238E27FC236}">
                <a16:creationId xmlns:a16="http://schemas.microsoft.com/office/drawing/2014/main" id="{CCCE0A5B-DB6F-48D0-A8D3-C0A1A8F6E3CF}"/>
              </a:ext>
            </a:extLst>
          </p:cNvPr>
          <p:cNvSpPr/>
          <p:nvPr/>
        </p:nvSpPr>
        <p:spPr>
          <a:xfrm>
            <a:off x="7278067" y="4474653"/>
            <a:ext cx="1348033" cy="686081"/>
          </a:xfrm>
          <a:prstGeom prst="wedgeEllipseCallout">
            <a:avLst>
              <a:gd name="adj1" fmla="val 19726"/>
              <a:gd name="adj2" fmla="val 8723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527732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050" name="Picture 2" descr="public library Yilan, Taiwan - October 14, 2016: Large rooms at the public library empty library stock pictures, royalty-free photos &amp; images">
            <a:extLst>
              <a:ext uri="{FF2B5EF4-FFF2-40B4-BE49-F238E27FC236}">
                <a16:creationId xmlns:a16="http://schemas.microsoft.com/office/drawing/2014/main" id="{8486D632-0FC2-598E-11AA-F01FC5340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920" y="1000603"/>
            <a:ext cx="7630160" cy="572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178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050" name="Picture 2" descr="public library Yilan, Taiwan - October 14, 2016: Large rooms at the public library empty library stock pictures, royalty-free photos &amp; images">
            <a:extLst>
              <a:ext uri="{FF2B5EF4-FFF2-40B4-BE49-F238E27FC236}">
                <a16:creationId xmlns:a16="http://schemas.microsoft.com/office/drawing/2014/main" id="{8486D632-0FC2-598E-11AA-F01FC5340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920" y="1000603"/>
            <a:ext cx="7630160" cy="572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456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uilding, outdoor, sky, city&#10;&#10;Description automatically generated">
            <a:extLst>
              <a:ext uri="{FF2B5EF4-FFF2-40B4-BE49-F238E27FC236}">
                <a16:creationId xmlns:a16="http://schemas.microsoft.com/office/drawing/2014/main" id="{A3DA3630-0E52-8712-E14A-04C5F805E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320" y="307999"/>
            <a:ext cx="9357360" cy="6238240"/>
          </a:xfrm>
          <a:prstGeom prst="rect">
            <a:avLst/>
          </a:prstGeom>
        </p:spPr>
      </p:pic>
    </p:spTree>
    <p:extLst>
      <p:ext uri="{BB962C8B-B14F-4D97-AF65-F5344CB8AC3E}">
        <p14:creationId xmlns:p14="http://schemas.microsoft.com/office/powerpoint/2010/main" val="4020706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3BB0573A-433B-DE8F-AEA7-71D774328F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2620" y="943187"/>
            <a:ext cx="8546759" cy="5697839"/>
          </a:xfrm>
          <a:prstGeom prst="rect">
            <a:avLst/>
          </a:prstGeom>
        </p:spPr>
      </p:pic>
    </p:spTree>
    <p:extLst>
      <p:ext uri="{BB962C8B-B14F-4D97-AF65-F5344CB8AC3E}">
        <p14:creationId xmlns:p14="http://schemas.microsoft.com/office/powerpoint/2010/main" val="3424061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2" name="Picture 1">
            <a:extLst>
              <a:ext uri="{FF2B5EF4-FFF2-40B4-BE49-F238E27FC236}">
                <a16:creationId xmlns:a16="http://schemas.microsoft.com/office/drawing/2014/main" id="{3BB0573A-433B-DE8F-AEA7-71D774328F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2620" y="943187"/>
            <a:ext cx="8546759" cy="5697839"/>
          </a:xfrm>
          <a:prstGeom prst="rect">
            <a:avLst/>
          </a:prstGeom>
        </p:spPr>
      </p:pic>
      <p:sp>
        <p:nvSpPr>
          <p:cNvPr id="3" name="Speech Bubble: Oval 2">
            <a:extLst>
              <a:ext uri="{FF2B5EF4-FFF2-40B4-BE49-F238E27FC236}">
                <a16:creationId xmlns:a16="http://schemas.microsoft.com/office/drawing/2014/main" id="{E9AB4ADC-1032-7B89-B821-781DD7D234C9}"/>
              </a:ext>
            </a:extLst>
          </p:cNvPr>
          <p:cNvSpPr/>
          <p:nvPr/>
        </p:nvSpPr>
        <p:spPr>
          <a:xfrm>
            <a:off x="1822620" y="2284425"/>
            <a:ext cx="1348033" cy="686081"/>
          </a:xfrm>
          <a:prstGeom prst="wedgeEllipseCallout">
            <a:avLst>
              <a:gd name="adj1" fmla="val 14520"/>
              <a:gd name="adj2" fmla="val 10300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8F2CC2BF-0285-75A0-BD73-7C8EDA6837A0}"/>
              </a:ext>
            </a:extLst>
          </p:cNvPr>
          <p:cNvSpPr/>
          <p:nvPr/>
        </p:nvSpPr>
        <p:spPr>
          <a:xfrm>
            <a:off x="2805081" y="2933130"/>
            <a:ext cx="1108352" cy="387168"/>
          </a:xfrm>
          <a:prstGeom prst="wedgeEllipseCallout">
            <a:avLst>
              <a:gd name="adj1" fmla="val -47322"/>
              <a:gd name="adj2" fmla="val 21780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98B12063-C6FF-CAF7-45ED-0A5AA0BEDCA6}"/>
              </a:ext>
            </a:extLst>
          </p:cNvPr>
          <p:cNvSpPr/>
          <p:nvPr/>
        </p:nvSpPr>
        <p:spPr>
          <a:xfrm>
            <a:off x="3616960" y="3276600"/>
            <a:ext cx="1236034" cy="532865"/>
          </a:xfrm>
          <a:prstGeom prst="wedgeEllipseCallout">
            <a:avLst>
              <a:gd name="adj1" fmla="val 10809"/>
              <a:gd name="adj2" fmla="val 1388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1" name="Speech Bubble: Oval 10">
            <a:extLst>
              <a:ext uri="{FF2B5EF4-FFF2-40B4-BE49-F238E27FC236}">
                <a16:creationId xmlns:a16="http://schemas.microsoft.com/office/drawing/2014/main" id="{A2BEEB18-1607-7612-4453-344BC96712B7}"/>
              </a:ext>
            </a:extLst>
          </p:cNvPr>
          <p:cNvSpPr/>
          <p:nvPr/>
        </p:nvSpPr>
        <p:spPr>
          <a:xfrm>
            <a:off x="8678942" y="3025873"/>
            <a:ext cx="1348033" cy="686081"/>
          </a:xfrm>
          <a:prstGeom prst="wedgeEllipseCallout">
            <a:avLst>
              <a:gd name="adj1" fmla="val 11335"/>
              <a:gd name="adj2" fmla="val 9822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2" name="Speech Bubble: Oval 11">
            <a:extLst>
              <a:ext uri="{FF2B5EF4-FFF2-40B4-BE49-F238E27FC236}">
                <a16:creationId xmlns:a16="http://schemas.microsoft.com/office/drawing/2014/main" id="{CB28A8ED-71B4-4A64-EAB2-8B137B63BA47}"/>
              </a:ext>
            </a:extLst>
          </p:cNvPr>
          <p:cNvSpPr/>
          <p:nvPr/>
        </p:nvSpPr>
        <p:spPr>
          <a:xfrm>
            <a:off x="8982837" y="3368913"/>
            <a:ext cx="1348033" cy="686081"/>
          </a:xfrm>
          <a:prstGeom prst="wedgeEllipseCallout">
            <a:avLst>
              <a:gd name="adj1" fmla="val 14216"/>
              <a:gd name="adj2" fmla="val 1513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4" name="Speech Bubble: Oval 13">
            <a:extLst>
              <a:ext uri="{FF2B5EF4-FFF2-40B4-BE49-F238E27FC236}">
                <a16:creationId xmlns:a16="http://schemas.microsoft.com/office/drawing/2014/main" id="{85396664-787C-7B28-76E4-6CF4B1D72FB4}"/>
              </a:ext>
            </a:extLst>
          </p:cNvPr>
          <p:cNvSpPr/>
          <p:nvPr/>
        </p:nvSpPr>
        <p:spPr>
          <a:xfrm>
            <a:off x="2038683" y="3459674"/>
            <a:ext cx="1578277" cy="872314"/>
          </a:xfrm>
          <a:prstGeom prst="wedgeEllipseCallout">
            <a:avLst>
              <a:gd name="adj1" fmla="val 38516"/>
              <a:gd name="adj2" fmla="val 9411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Not interested</a:t>
            </a:r>
          </a:p>
        </p:txBody>
      </p:sp>
      <p:sp>
        <p:nvSpPr>
          <p:cNvPr id="15" name="Speech Bubble: Oval 14">
            <a:extLst>
              <a:ext uri="{FF2B5EF4-FFF2-40B4-BE49-F238E27FC236}">
                <a16:creationId xmlns:a16="http://schemas.microsoft.com/office/drawing/2014/main" id="{7FE06DEC-A4C3-C652-511B-868571F893D0}"/>
              </a:ext>
            </a:extLst>
          </p:cNvPr>
          <p:cNvSpPr/>
          <p:nvPr/>
        </p:nvSpPr>
        <p:spPr>
          <a:xfrm>
            <a:off x="6667544" y="2573161"/>
            <a:ext cx="1348033" cy="686081"/>
          </a:xfrm>
          <a:prstGeom prst="wedgeEllipseCallout">
            <a:avLst>
              <a:gd name="adj1" fmla="val -18981"/>
              <a:gd name="adj2" fmla="val 8375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00B44CCA-6888-CFBB-20B1-89758482E917}"/>
              </a:ext>
            </a:extLst>
          </p:cNvPr>
          <p:cNvSpPr/>
          <p:nvPr/>
        </p:nvSpPr>
        <p:spPr>
          <a:xfrm>
            <a:off x="7007698" y="2860943"/>
            <a:ext cx="1348033" cy="686081"/>
          </a:xfrm>
          <a:prstGeom prst="wedgeEllipseCallout">
            <a:avLst>
              <a:gd name="adj1" fmla="val 24622"/>
              <a:gd name="adj2" fmla="val 12295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46231435-EC51-23E9-2FF0-5901F41FCE73}"/>
              </a:ext>
            </a:extLst>
          </p:cNvPr>
          <p:cNvSpPr/>
          <p:nvPr/>
        </p:nvSpPr>
        <p:spPr>
          <a:xfrm>
            <a:off x="5727982" y="2627557"/>
            <a:ext cx="1348033" cy="686081"/>
          </a:xfrm>
          <a:prstGeom prst="wedgeEllipseCallout">
            <a:avLst>
              <a:gd name="adj1" fmla="val 2603"/>
              <a:gd name="adj2" fmla="val 11535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B5D1E51C-9236-8882-BB56-6C3053C4A84E}"/>
              </a:ext>
            </a:extLst>
          </p:cNvPr>
          <p:cNvSpPr/>
          <p:nvPr/>
        </p:nvSpPr>
        <p:spPr>
          <a:xfrm>
            <a:off x="6437516" y="3475784"/>
            <a:ext cx="1348033" cy="686081"/>
          </a:xfrm>
          <a:prstGeom prst="wedgeEllipseCallout">
            <a:avLst>
              <a:gd name="adj1" fmla="val -32274"/>
              <a:gd name="adj2" fmla="val 8957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7" name="Speech Bubble: Oval 16">
            <a:extLst>
              <a:ext uri="{FF2B5EF4-FFF2-40B4-BE49-F238E27FC236}">
                <a16:creationId xmlns:a16="http://schemas.microsoft.com/office/drawing/2014/main" id="{738856E8-A2DC-34F4-1EA2-1E60BE2BFCF4}"/>
              </a:ext>
            </a:extLst>
          </p:cNvPr>
          <p:cNvSpPr/>
          <p:nvPr/>
        </p:nvSpPr>
        <p:spPr>
          <a:xfrm>
            <a:off x="4994050" y="3086346"/>
            <a:ext cx="1206977" cy="532865"/>
          </a:xfrm>
          <a:prstGeom prst="wedgeEllipseCallout">
            <a:avLst>
              <a:gd name="adj1" fmla="val -17297"/>
              <a:gd name="adj2" fmla="val 18671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8" name="Speech Bubble: Oval 17">
            <a:extLst>
              <a:ext uri="{FF2B5EF4-FFF2-40B4-BE49-F238E27FC236}">
                <a16:creationId xmlns:a16="http://schemas.microsoft.com/office/drawing/2014/main" id="{58A26C3C-D95B-44F0-037F-6F3FD80DBE12}"/>
              </a:ext>
            </a:extLst>
          </p:cNvPr>
          <p:cNvSpPr/>
          <p:nvPr/>
        </p:nvSpPr>
        <p:spPr>
          <a:xfrm>
            <a:off x="7707579" y="2971459"/>
            <a:ext cx="1348033" cy="686081"/>
          </a:xfrm>
          <a:prstGeom prst="wedgeEllipseCallout">
            <a:avLst>
              <a:gd name="adj1" fmla="val -3907"/>
              <a:gd name="adj2" fmla="val 1104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AE7E607A-1DF7-2C53-B9F6-403634B71C22}"/>
              </a:ext>
            </a:extLst>
          </p:cNvPr>
          <p:cNvSpPr/>
          <p:nvPr/>
        </p:nvSpPr>
        <p:spPr>
          <a:xfrm>
            <a:off x="5419984" y="3305183"/>
            <a:ext cx="1348033" cy="686081"/>
          </a:xfrm>
          <a:prstGeom prst="wedgeEllipseCallout">
            <a:avLst>
              <a:gd name="adj1" fmla="val -22931"/>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6" name="Speech Bubble: Oval 15">
            <a:extLst>
              <a:ext uri="{FF2B5EF4-FFF2-40B4-BE49-F238E27FC236}">
                <a16:creationId xmlns:a16="http://schemas.microsoft.com/office/drawing/2014/main" id="{944C5480-A75F-51FA-6FBD-D35081EA4874}"/>
              </a:ext>
            </a:extLst>
          </p:cNvPr>
          <p:cNvSpPr/>
          <p:nvPr/>
        </p:nvSpPr>
        <p:spPr>
          <a:xfrm>
            <a:off x="4795186" y="3581400"/>
            <a:ext cx="1348033" cy="686081"/>
          </a:xfrm>
          <a:prstGeom prst="wedgeEllipseCallout">
            <a:avLst>
              <a:gd name="adj1" fmla="val -27272"/>
              <a:gd name="adj2" fmla="val 9707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9DF60B9F-0F7E-B03E-5726-41728000B62F}"/>
              </a:ext>
            </a:extLst>
          </p:cNvPr>
          <p:cNvSpPr/>
          <p:nvPr/>
        </p:nvSpPr>
        <p:spPr>
          <a:xfrm>
            <a:off x="8291052" y="3708847"/>
            <a:ext cx="1348033" cy="686081"/>
          </a:xfrm>
          <a:prstGeom prst="wedgeEllipseCallout">
            <a:avLst>
              <a:gd name="adj1" fmla="val -53079"/>
              <a:gd name="adj2" fmla="val 9062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485252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A88A46ED-DF59-FD61-22A3-E385C0E7A6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4414" y="1046953"/>
            <a:ext cx="8183171" cy="5455447"/>
          </a:xfrm>
          <a:prstGeom prst="rect">
            <a:avLst/>
          </a:prstGeom>
        </p:spPr>
      </p:pic>
    </p:spTree>
    <p:extLst>
      <p:ext uri="{BB962C8B-B14F-4D97-AF65-F5344CB8AC3E}">
        <p14:creationId xmlns:p14="http://schemas.microsoft.com/office/powerpoint/2010/main" val="3131079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3ED133-DA19-7147-B539-EC8536893B19}"/>
              </a:ext>
            </a:extLst>
          </p:cNvPr>
          <p:cNvSpPr/>
          <p:nvPr/>
        </p:nvSpPr>
        <p:spPr>
          <a:xfrm>
            <a:off x="2016541"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 name="Rectangle 3">
            <a:extLst>
              <a:ext uri="{FF2B5EF4-FFF2-40B4-BE49-F238E27FC236}">
                <a16:creationId xmlns:a16="http://schemas.microsoft.com/office/drawing/2014/main" id="{E22C5A2F-D0CD-F58D-31C9-0D4E00F5B8A8}"/>
              </a:ext>
            </a:extLst>
          </p:cNvPr>
          <p:cNvSpPr/>
          <p:nvPr/>
        </p:nvSpPr>
        <p:spPr>
          <a:xfrm>
            <a:off x="132681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5" name="Rectangle 4">
            <a:extLst>
              <a:ext uri="{FF2B5EF4-FFF2-40B4-BE49-F238E27FC236}">
                <a16:creationId xmlns:a16="http://schemas.microsoft.com/office/drawing/2014/main" id="{FE56F468-CD37-F626-9CDC-66D9C286F3D2}"/>
              </a:ext>
            </a:extLst>
          </p:cNvPr>
          <p:cNvSpPr/>
          <p:nvPr/>
        </p:nvSpPr>
        <p:spPr>
          <a:xfrm>
            <a:off x="3155608"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Rectangle 5">
            <a:extLst>
              <a:ext uri="{FF2B5EF4-FFF2-40B4-BE49-F238E27FC236}">
                <a16:creationId xmlns:a16="http://schemas.microsoft.com/office/drawing/2014/main" id="{04842BB9-E3E5-E5FC-9582-7CFCB3FD57D5}"/>
              </a:ext>
            </a:extLst>
          </p:cNvPr>
          <p:cNvSpPr/>
          <p:nvPr/>
        </p:nvSpPr>
        <p:spPr>
          <a:xfrm>
            <a:off x="1826842"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 Entrance (lib_1)</a:t>
            </a:r>
          </a:p>
        </p:txBody>
      </p:sp>
      <p:sp>
        <p:nvSpPr>
          <p:cNvPr id="7" name="Rectangle 6">
            <a:extLst>
              <a:ext uri="{FF2B5EF4-FFF2-40B4-BE49-F238E27FC236}">
                <a16:creationId xmlns:a16="http://schemas.microsoft.com/office/drawing/2014/main" id="{D9E4B9A4-243B-4365-11F5-39B2FB3F19BC}"/>
              </a:ext>
            </a:extLst>
          </p:cNvPr>
          <p:cNvSpPr/>
          <p:nvPr/>
        </p:nvSpPr>
        <p:spPr>
          <a:xfrm>
            <a:off x="1066806"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8" name="Rectangle 7">
            <a:extLst>
              <a:ext uri="{FF2B5EF4-FFF2-40B4-BE49-F238E27FC236}">
                <a16:creationId xmlns:a16="http://schemas.microsoft.com/office/drawing/2014/main" id="{7CC4CD58-BD87-32F7-F87F-B6A2DBB67CE9}"/>
              </a:ext>
            </a:extLst>
          </p:cNvPr>
          <p:cNvSpPr/>
          <p:nvPr/>
        </p:nvSpPr>
        <p:spPr>
          <a:xfrm>
            <a:off x="1833504"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Rectangle 9">
            <a:extLst>
              <a:ext uri="{FF2B5EF4-FFF2-40B4-BE49-F238E27FC236}">
                <a16:creationId xmlns:a16="http://schemas.microsoft.com/office/drawing/2014/main" id="{8D3220AC-7320-C697-E0A5-53D3AD82842A}"/>
              </a:ext>
            </a:extLst>
          </p:cNvPr>
          <p:cNvSpPr/>
          <p:nvPr/>
        </p:nvSpPr>
        <p:spPr>
          <a:xfrm>
            <a:off x="2089206"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13" name="Rectangle 12">
            <a:extLst>
              <a:ext uri="{FF2B5EF4-FFF2-40B4-BE49-F238E27FC236}">
                <a16:creationId xmlns:a16="http://schemas.microsoft.com/office/drawing/2014/main" id="{C204A133-C4DC-1D19-768D-A319A5B2BF05}"/>
              </a:ext>
            </a:extLst>
          </p:cNvPr>
          <p:cNvSpPr/>
          <p:nvPr/>
        </p:nvSpPr>
        <p:spPr>
          <a:xfrm>
            <a:off x="1643805"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4" name="Rectangle 13">
            <a:extLst>
              <a:ext uri="{FF2B5EF4-FFF2-40B4-BE49-F238E27FC236}">
                <a16:creationId xmlns:a16="http://schemas.microsoft.com/office/drawing/2014/main" id="{369A3FCC-28BA-C7CE-966E-1B00E4707392}"/>
              </a:ext>
            </a:extLst>
          </p:cNvPr>
          <p:cNvSpPr/>
          <p:nvPr/>
        </p:nvSpPr>
        <p:spPr>
          <a:xfrm>
            <a:off x="3659957"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Rectangle 14">
            <a:extLst>
              <a:ext uri="{FF2B5EF4-FFF2-40B4-BE49-F238E27FC236}">
                <a16:creationId xmlns:a16="http://schemas.microsoft.com/office/drawing/2014/main" id="{7AA582C6-291D-23FB-6FA8-CAFC00257B46}"/>
              </a:ext>
            </a:extLst>
          </p:cNvPr>
          <p:cNvSpPr/>
          <p:nvPr/>
        </p:nvSpPr>
        <p:spPr>
          <a:xfrm>
            <a:off x="2861806"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Rectangle 23">
            <a:extLst>
              <a:ext uri="{FF2B5EF4-FFF2-40B4-BE49-F238E27FC236}">
                <a16:creationId xmlns:a16="http://schemas.microsoft.com/office/drawing/2014/main" id="{AC102811-9AFB-06D7-5ED9-561E86FB4113}"/>
              </a:ext>
            </a:extLst>
          </p:cNvPr>
          <p:cNvSpPr/>
          <p:nvPr/>
        </p:nvSpPr>
        <p:spPr>
          <a:xfrm>
            <a:off x="3064661"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31" name="Rectangle 30">
            <a:extLst>
              <a:ext uri="{FF2B5EF4-FFF2-40B4-BE49-F238E27FC236}">
                <a16:creationId xmlns:a16="http://schemas.microsoft.com/office/drawing/2014/main" id="{B431BDAF-DF4E-F4D6-393D-D676D45315AF}"/>
              </a:ext>
            </a:extLst>
          </p:cNvPr>
          <p:cNvSpPr/>
          <p:nvPr/>
        </p:nvSpPr>
        <p:spPr>
          <a:xfrm>
            <a:off x="615700"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32" name="Rectangle 31">
            <a:extLst>
              <a:ext uri="{FF2B5EF4-FFF2-40B4-BE49-F238E27FC236}">
                <a16:creationId xmlns:a16="http://schemas.microsoft.com/office/drawing/2014/main" id="{48032460-BD74-829A-EF88-607B22407C91}"/>
              </a:ext>
            </a:extLst>
          </p:cNvPr>
          <p:cNvSpPr/>
          <p:nvPr/>
        </p:nvSpPr>
        <p:spPr>
          <a:xfrm>
            <a:off x="263515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33" name="Rectangle 32">
            <a:extLst>
              <a:ext uri="{FF2B5EF4-FFF2-40B4-BE49-F238E27FC236}">
                <a16:creationId xmlns:a16="http://schemas.microsoft.com/office/drawing/2014/main" id="{A987448B-40B1-9F43-C118-B5CF75904880}"/>
              </a:ext>
            </a:extLst>
          </p:cNvPr>
          <p:cNvSpPr/>
          <p:nvPr/>
        </p:nvSpPr>
        <p:spPr>
          <a:xfrm>
            <a:off x="3659957"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34" name="Rectangle 33">
            <a:extLst>
              <a:ext uri="{FF2B5EF4-FFF2-40B4-BE49-F238E27FC236}">
                <a16:creationId xmlns:a16="http://schemas.microsoft.com/office/drawing/2014/main" id="{586F4343-D9E3-7405-42A0-BD601C4CDFA3}"/>
              </a:ext>
            </a:extLst>
          </p:cNvPr>
          <p:cNvSpPr/>
          <p:nvPr/>
        </p:nvSpPr>
        <p:spPr>
          <a:xfrm>
            <a:off x="4116097"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cxnSp>
        <p:nvCxnSpPr>
          <p:cNvPr id="36" name="Straight Arrow Connector 35">
            <a:extLst>
              <a:ext uri="{FF2B5EF4-FFF2-40B4-BE49-F238E27FC236}">
                <a16:creationId xmlns:a16="http://schemas.microsoft.com/office/drawing/2014/main" id="{DCE5E689-AA9C-D9F7-CBF5-36838E7DF355}"/>
              </a:ext>
            </a:extLst>
          </p:cNvPr>
          <p:cNvCxnSpPr>
            <a:cxnSpLocks/>
            <a:stCxn id="6" idx="0"/>
            <a:endCxn id="5" idx="2"/>
          </p:cNvCxnSpPr>
          <p:nvPr/>
        </p:nvCxnSpPr>
        <p:spPr>
          <a:xfrm flipV="1">
            <a:off x="2707677"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634E7D-3CB6-0633-AF58-6C59BFDD1118}"/>
              </a:ext>
            </a:extLst>
          </p:cNvPr>
          <p:cNvCxnSpPr>
            <a:stCxn id="5" idx="0"/>
            <a:endCxn id="14" idx="2"/>
          </p:cNvCxnSpPr>
          <p:nvPr/>
        </p:nvCxnSpPr>
        <p:spPr>
          <a:xfrm flipV="1">
            <a:off x="3338646"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AE44C79-346E-9F0E-802F-20CC2C5C50AB}"/>
              </a:ext>
            </a:extLst>
          </p:cNvPr>
          <p:cNvCxnSpPr>
            <a:stCxn id="14" idx="0"/>
            <a:endCxn id="34" idx="2"/>
          </p:cNvCxnSpPr>
          <p:nvPr/>
        </p:nvCxnSpPr>
        <p:spPr>
          <a:xfrm flipV="1">
            <a:off x="3842995"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5D18A5-3502-E528-2A70-D17FC339EEF1}"/>
              </a:ext>
            </a:extLst>
          </p:cNvPr>
          <p:cNvCxnSpPr>
            <a:stCxn id="14" idx="0"/>
            <a:endCxn id="33" idx="2"/>
          </p:cNvCxnSpPr>
          <p:nvPr/>
        </p:nvCxnSpPr>
        <p:spPr>
          <a:xfrm flipV="1">
            <a:off x="3842995"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0A2D811E-63B0-889D-079F-4E089577474B}"/>
              </a:ext>
            </a:extLst>
          </p:cNvPr>
          <p:cNvCxnSpPr>
            <a:stCxn id="15" idx="0"/>
            <a:endCxn id="24" idx="2"/>
          </p:cNvCxnSpPr>
          <p:nvPr/>
        </p:nvCxnSpPr>
        <p:spPr>
          <a:xfrm flipV="1">
            <a:off x="3044844"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0D2320-8E5D-F984-9D31-1D687EDAC8E3}"/>
              </a:ext>
            </a:extLst>
          </p:cNvPr>
          <p:cNvCxnSpPr>
            <a:stCxn id="15" idx="0"/>
            <a:endCxn id="32" idx="2"/>
          </p:cNvCxnSpPr>
          <p:nvPr/>
        </p:nvCxnSpPr>
        <p:spPr>
          <a:xfrm flipH="1" flipV="1">
            <a:off x="2818188"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C1992E12-BC8A-7650-4E40-805DE9F41F96}"/>
              </a:ext>
            </a:extLst>
          </p:cNvPr>
          <p:cNvCxnSpPr>
            <a:stCxn id="3" idx="0"/>
            <a:endCxn id="10" idx="2"/>
          </p:cNvCxnSpPr>
          <p:nvPr/>
        </p:nvCxnSpPr>
        <p:spPr>
          <a:xfrm flipV="1">
            <a:off x="2199579"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D269B0-A857-9A66-D07D-04B3D1445AC2}"/>
              </a:ext>
            </a:extLst>
          </p:cNvPr>
          <p:cNvCxnSpPr>
            <a:stCxn id="3" idx="0"/>
            <a:endCxn id="13" idx="2"/>
          </p:cNvCxnSpPr>
          <p:nvPr/>
        </p:nvCxnSpPr>
        <p:spPr>
          <a:xfrm flipH="1" flipV="1">
            <a:off x="1826843"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B29A300-1DA0-EB76-5248-6B41BF9F6079}"/>
              </a:ext>
            </a:extLst>
          </p:cNvPr>
          <p:cNvCxnSpPr>
            <a:stCxn id="5" idx="0"/>
            <a:endCxn id="15" idx="2"/>
          </p:cNvCxnSpPr>
          <p:nvPr/>
        </p:nvCxnSpPr>
        <p:spPr>
          <a:xfrm flipH="1" flipV="1">
            <a:off x="3044844"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8CC8969-1B77-FE83-3038-095AEFFF38AC}"/>
              </a:ext>
            </a:extLst>
          </p:cNvPr>
          <p:cNvCxnSpPr>
            <a:stCxn id="4" idx="0"/>
            <a:endCxn id="7" idx="2"/>
          </p:cNvCxnSpPr>
          <p:nvPr/>
        </p:nvCxnSpPr>
        <p:spPr>
          <a:xfrm flipH="1" flipV="1">
            <a:off x="1249844"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186E0B-A63B-BE80-15C0-228BE31FDE1A}"/>
              </a:ext>
            </a:extLst>
          </p:cNvPr>
          <p:cNvCxnSpPr>
            <a:stCxn id="4" idx="0"/>
            <a:endCxn id="31" idx="2"/>
          </p:cNvCxnSpPr>
          <p:nvPr/>
        </p:nvCxnSpPr>
        <p:spPr>
          <a:xfrm flipH="1" flipV="1">
            <a:off x="798738"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4611E4A5-5677-EF2E-B95D-4846F4AC796D}"/>
              </a:ext>
            </a:extLst>
          </p:cNvPr>
          <p:cNvCxnSpPr>
            <a:stCxn id="8" idx="0"/>
            <a:endCxn id="3" idx="2"/>
          </p:cNvCxnSpPr>
          <p:nvPr/>
        </p:nvCxnSpPr>
        <p:spPr>
          <a:xfrm flipV="1">
            <a:off x="2016542"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C069F5-9D20-CE77-D1C7-3E851F77672E}"/>
              </a:ext>
            </a:extLst>
          </p:cNvPr>
          <p:cNvCxnSpPr>
            <a:cxnSpLocks/>
            <a:stCxn id="8" idx="0"/>
            <a:endCxn id="4" idx="2"/>
          </p:cNvCxnSpPr>
          <p:nvPr/>
        </p:nvCxnSpPr>
        <p:spPr>
          <a:xfrm flipH="1" flipV="1">
            <a:off x="1509857"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0B05A73C-4057-57B8-85A9-AF3E66440411}"/>
              </a:ext>
            </a:extLst>
          </p:cNvPr>
          <p:cNvCxnSpPr>
            <a:cxnSpLocks/>
            <a:stCxn id="6" idx="0"/>
            <a:endCxn id="8" idx="2"/>
          </p:cNvCxnSpPr>
          <p:nvPr/>
        </p:nvCxnSpPr>
        <p:spPr>
          <a:xfrm flipH="1" flipV="1">
            <a:off x="2016542"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2" name="Rectangle 161">
            <a:extLst>
              <a:ext uri="{FF2B5EF4-FFF2-40B4-BE49-F238E27FC236}">
                <a16:creationId xmlns:a16="http://schemas.microsoft.com/office/drawing/2014/main" id="{24BE04F8-47E8-571C-52B6-9B8385E264FE}"/>
              </a:ext>
            </a:extLst>
          </p:cNvPr>
          <p:cNvSpPr/>
          <p:nvPr/>
        </p:nvSpPr>
        <p:spPr>
          <a:xfrm>
            <a:off x="8110224"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3" name="Rectangle 162">
            <a:extLst>
              <a:ext uri="{FF2B5EF4-FFF2-40B4-BE49-F238E27FC236}">
                <a16:creationId xmlns:a16="http://schemas.microsoft.com/office/drawing/2014/main" id="{8D6D3866-0D4D-9C4C-D358-D0C625772A82}"/>
              </a:ext>
            </a:extLst>
          </p:cNvPr>
          <p:cNvSpPr/>
          <p:nvPr/>
        </p:nvSpPr>
        <p:spPr>
          <a:xfrm>
            <a:off x="7420502"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4" name="Rectangle 163">
            <a:extLst>
              <a:ext uri="{FF2B5EF4-FFF2-40B4-BE49-F238E27FC236}">
                <a16:creationId xmlns:a16="http://schemas.microsoft.com/office/drawing/2014/main" id="{512CF1D8-7E65-2074-F936-5B8DF2D7A752}"/>
              </a:ext>
            </a:extLst>
          </p:cNvPr>
          <p:cNvSpPr/>
          <p:nvPr/>
        </p:nvSpPr>
        <p:spPr>
          <a:xfrm>
            <a:off x="9249291"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5" name="Rectangle 164">
            <a:extLst>
              <a:ext uri="{FF2B5EF4-FFF2-40B4-BE49-F238E27FC236}">
                <a16:creationId xmlns:a16="http://schemas.microsoft.com/office/drawing/2014/main" id="{A74533E7-D559-8B40-DE49-3EE5ADBA347D}"/>
              </a:ext>
            </a:extLst>
          </p:cNvPr>
          <p:cNvSpPr/>
          <p:nvPr/>
        </p:nvSpPr>
        <p:spPr>
          <a:xfrm>
            <a:off x="7920525"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Office Entrance (office_1)</a:t>
            </a:r>
          </a:p>
        </p:txBody>
      </p:sp>
      <p:sp>
        <p:nvSpPr>
          <p:cNvPr id="166" name="Rectangle 165">
            <a:extLst>
              <a:ext uri="{FF2B5EF4-FFF2-40B4-BE49-F238E27FC236}">
                <a16:creationId xmlns:a16="http://schemas.microsoft.com/office/drawing/2014/main" id="{329EB3F1-5B67-464E-8E3D-E20A993D61ED}"/>
              </a:ext>
            </a:extLst>
          </p:cNvPr>
          <p:cNvSpPr/>
          <p:nvPr/>
        </p:nvSpPr>
        <p:spPr>
          <a:xfrm>
            <a:off x="7160489"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67" name="Rectangle 166">
            <a:extLst>
              <a:ext uri="{FF2B5EF4-FFF2-40B4-BE49-F238E27FC236}">
                <a16:creationId xmlns:a16="http://schemas.microsoft.com/office/drawing/2014/main" id="{5E0FA76B-6304-AD99-715E-6382FCCC7B40}"/>
              </a:ext>
            </a:extLst>
          </p:cNvPr>
          <p:cNvSpPr/>
          <p:nvPr/>
        </p:nvSpPr>
        <p:spPr>
          <a:xfrm>
            <a:off x="7927187"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8" name="Rectangle 167">
            <a:extLst>
              <a:ext uri="{FF2B5EF4-FFF2-40B4-BE49-F238E27FC236}">
                <a16:creationId xmlns:a16="http://schemas.microsoft.com/office/drawing/2014/main" id="{7BC72B42-3BB1-FC77-425C-5D8A83BD4A77}"/>
              </a:ext>
            </a:extLst>
          </p:cNvPr>
          <p:cNvSpPr/>
          <p:nvPr/>
        </p:nvSpPr>
        <p:spPr>
          <a:xfrm>
            <a:off x="8182889"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sp>
        <p:nvSpPr>
          <p:cNvPr id="169" name="Rectangle 168">
            <a:extLst>
              <a:ext uri="{FF2B5EF4-FFF2-40B4-BE49-F238E27FC236}">
                <a16:creationId xmlns:a16="http://schemas.microsoft.com/office/drawing/2014/main" id="{314B6FAB-D5B5-0EFB-5FDF-71FF1A52B81D}"/>
              </a:ext>
            </a:extLst>
          </p:cNvPr>
          <p:cNvSpPr/>
          <p:nvPr/>
        </p:nvSpPr>
        <p:spPr>
          <a:xfrm>
            <a:off x="7737488"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170" name="Rectangle 169">
            <a:extLst>
              <a:ext uri="{FF2B5EF4-FFF2-40B4-BE49-F238E27FC236}">
                <a16:creationId xmlns:a16="http://schemas.microsoft.com/office/drawing/2014/main" id="{9B8E5789-0F74-DA5F-6258-6E0405C39635}"/>
              </a:ext>
            </a:extLst>
          </p:cNvPr>
          <p:cNvSpPr/>
          <p:nvPr/>
        </p:nvSpPr>
        <p:spPr>
          <a:xfrm>
            <a:off x="9753640"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1" name="Rectangle 170">
            <a:extLst>
              <a:ext uri="{FF2B5EF4-FFF2-40B4-BE49-F238E27FC236}">
                <a16:creationId xmlns:a16="http://schemas.microsoft.com/office/drawing/2014/main" id="{F449E8B1-AD58-4EB8-194E-54F2817C65B6}"/>
              </a:ext>
            </a:extLst>
          </p:cNvPr>
          <p:cNvSpPr/>
          <p:nvPr/>
        </p:nvSpPr>
        <p:spPr>
          <a:xfrm>
            <a:off x="895548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2" name="Rectangle 171">
            <a:extLst>
              <a:ext uri="{FF2B5EF4-FFF2-40B4-BE49-F238E27FC236}">
                <a16:creationId xmlns:a16="http://schemas.microsoft.com/office/drawing/2014/main" id="{D03D1063-141D-3E86-B519-F5DD1D199DA1}"/>
              </a:ext>
            </a:extLst>
          </p:cNvPr>
          <p:cNvSpPr/>
          <p:nvPr/>
        </p:nvSpPr>
        <p:spPr>
          <a:xfrm>
            <a:off x="9158344"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173" name="Rectangle 172">
            <a:extLst>
              <a:ext uri="{FF2B5EF4-FFF2-40B4-BE49-F238E27FC236}">
                <a16:creationId xmlns:a16="http://schemas.microsoft.com/office/drawing/2014/main" id="{30900EA1-86CC-6465-7943-17661104E8B6}"/>
              </a:ext>
            </a:extLst>
          </p:cNvPr>
          <p:cNvSpPr/>
          <p:nvPr/>
        </p:nvSpPr>
        <p:spPr>
          <a:xfrm>
            <a:off x="6709383"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74" name="Rectangle 173">
            <a:extLst>
              <a:ext uri="{FF2B5EF4-FFF2-40B4-BE49-F238E27FC236}">
                <a16:creationId xmlns:a16="http://schemas.microsoft.com/office/drawing/2014/main" id="{B7103DEB-3395-1362-D8A7-4206E3872D05}"/>
              </a:ext>
            </a:extLst>
          </p:cNvPr>
          <p:cNvSpPr/>
          <p:nvPr/>
        </p:nvSpPr>
        <p:spPr>
          <a:xfrm>
            <a:off x="8728833"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175" name="Rectangle 174">
            <a:extLst>
              <a:ext uri="{FF2B5EF4-FFF2-40B4-BE49-F238E27FC236}">
                <a16:creationId xmlns:a16="http://schemas.microsoft.com/office/drawing/2014/main" id="{3A12395A-9A03-8FD0-6A1F-06BC28B6CCE6}"/>
              </a:ext>
            </a:extLst>
          </p:cNvPr>
          <p:cNvSpPr/>
          <p:nvPr/>
        </p:nvSpPr>
        <p:spPr>
          <a:xfrm>
            <a:off x="975364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76" name="Rectangle 175">
            <a:extLst>
              <a:ext uri="{FF2B5EF4-FFF2-40B4-BE49-F238E27FC236}">
                <a16:creationId xmlns:a16="http://schemas.microsoft.com/office/drawing/2014/main" id="{61AE8F3A-8E3F-43FD-EBEA-EF22F8E24269}"/>
              </a:ext>
            </a:extLst>
          </p:cNvPr>
          <p:cNvSpPr/>
          <p:nvPr/>
        </p:nvSpPr>
        <p:spPr>
          <a:xfrm>
            <a:off x="10209780"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cxnSp>
        <p:nvCxnSpPr>
          <p:cNvPr id="177" name="Straight Arrow Connector 176">
            <a:extLst>
              <a:ext uri="{FF2B5EF4-FFF2-40B4-BE49-F238E27FC236}">
                <a16:creationId xmlns:a16="http://schemas.microsoft.com/office/drawing/2014/main" id="{BFBFCBE1-02F7-1E05-09C6-6C45071EADE4}"/>
              </a:ext>
            </a:extLst>
          </p:cNvPr>
          <p:cNvCxnSpPr>
            <a:cxnSpLocks/>
            <a:stCxn id="165" idx="0"/>
            <a:endCxn id="164" idx="2"/>
          </p:cNvCxnSpPr>
          <p:nvPr/>
        </p:nvCxnSpPr>
        <p:spPr>
          <a:xfrm flipV="1">
            <a:off x="8801360"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2B99983-A01C-CF8A-05F9-6401883E33D3}"/>
              </a:ext>
            </a:extLst>
          </p:cNvPr>
          <p:cNvCxnSpPr>
            <a:stCxn id="164" idx="0"/>
            <a:endCxn id="170" idx="2"/>
          </p:cNvCxnSpPr>
          <p:nvPr/>
        </p:nvCxnSpPr>
        <p:spPr>
          <a:xfrm flipV="1">
            <a:off x="9432329"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F01D0C4D-F6BE-F024-EE74-EB7AF0F54035}"/>
              </a:ext>
            </a:extLst>
          </p:cNvPr>
          <p:cNvCxnSpPr>
            <a:stCxn id="170" idx="0"/>
            <a:endCxn id="176" idx="2"/>
          </p:cNvCxnSpPr>
          <p:nvPr/>
        </p:nvCxnSpPr>
        <p:spPr>
          <a:xfrm flipV="1">
            <a:off x="9936678"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53E2AB8-6C7D-3FA2-1318-F893815403F7}"/>
              </a:ext>
            </a:extLst>
          </p:cNvPr>
          <p:cNvCxnSpPr>
            <a:stCxn id="170" idx="0"/>
            <a:endCxn id="175" idx="2"/>
          </p:cNvCxnSpPr>
          <p:nvPr/>
        </p:nvCxnSpPr>
        <p:spPr>
          <a:xfrm flipV="1">
            <a:off x="9936678"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1" name="Straight Arrow Connector 180">
            <a:extLst>
              <a:ext uri="{FF2B5EF4-FFF2-40B4-BE49-F238E27FC236}">
                <a16:creationId xmlns:a16="http://schemas.microsoft.com/office/drawing/2014/main" id="{C42926B7-64DC-E294-46A5-80259A0E1EA1}"/>
              </a:ext>
            </a:extLst>
          </p:cNvPr>
          <p:cNvCxnSpPr>
            <a:stCxn id="171" idx="0"/>
            <a:endCxn id="172" idx="2"/>
          </p:cNvCxnSpPr>
          <p:nvPr/>
        </p:nvCxnSpPr>
        <p:spPr>
          <a:xfrm flipV="1">
            <a:off x="9138527"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0A21FA7-BC2E-7E26-C0DA-A111B5F4FD53}"/>
              </a:ext>
            </a:extLst>
          </p:cNvPr>
          <p:cNvCxnSpPr>
            <a:stCxn id="171" idx="0"/>
            <a:endCxn id="174" idx="2"/>
          </p:cNvCxnSpPr>
          <p:nvPr/>
        </p:nvCxnSpPr>
        <p:spPr>
          <a:xfrm flipH="1" flipV="1">
            <a:off x="8911871"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CEAA6FE4-7FDB-9428-9094-F066C1CD65D0}"/>
              </a:ext>
            </a:extLst>
          </p:cNvPr>
          <p:cNvCxnSpPr>
            <a:stCxn id="162" idx="0"/>
            <a:endCxn id="168" idx="2"/>
          </p:cNvCxnSpPr>
          <p:nvPr/>
        </p:nvCxnSpPr>
        <p:spPr>
          <a:xfrm flipV="1">
            <a:off x="8293262"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B5B9BED-2323-9827-0B56-E02AD3AD89A9}"/>
              </a:ext>
            </a:extLst>
          </p:cNvPr>
          <p:cNvCxnSpPr>
            <a:stCxn id="162" idx="0"/>
            <a:endCxn id="169" idx="2"/>
          </p:cNvCxnSpPr>
          <p:nvPr/>
        </p:nvCxnSpPr>
        <p:spPr>
          <a:xfrm flipH="1" flipV="1">
            <a:off x="7920526"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0F5D08AA-142E-D369-26C5-415A96883808}"/>
              </a:ext>
            </a:extLst>
          </p:cNvPr>
          <p:cNvCxnSpPr>
            <a:stCxn id="164" idx="0"/>
            <a:endCxn id="171" idx="2"/>
          </p:cNvCxnSpPr>
          <p:nvPr/>
        </p:nvCxnSpPr>
        <p:spPr>
          <a:xfrm flipH="1" flipV="1">
            <a:off x="9138527"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0FAFCF8E-99B2-3C7D-F965-4C0412180841}"/>
              </a:ext>
            </a:extLst>
          </p:cNvPr>
          <p:cNvCxnSpPr>
            <a:stCxn id="163" idx="0"/>
            <a:endCxn id="166" idx="2"/>
          </p:cNvCxnSpPr>
          <p:nvPr/>
        </p:nvCxnSpPr>
        <p:spPr>
          <a:xfrm flipH="1" flipV="1">
            <a:off x="7343527"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BB3733FC-ECEC-A12E-9450-94040D373FBE}"/>
              </a:ext>
            </a:extLst>
          </p:cNvPr>
          <p:cNvCxnSpPr>
            <a:stCxn id="163" idx="0"/>
            <a:endCxn id="173" idx="2"/>
          </p:cNvCxnSpPr>
          <p:nvPr/>
        </p:nvCxnSpPr>
        <p:spPr>
          <a:xfrm flipH="1" flipV="1">
            <a:off x="6892421"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8" name="Straight Arrow Connector 187">
            <a:extLst>
              <a:ext uri="{FF2B5EF4-FFF2-40B4-BE49-F238E27FC236}">
                <a16:creationId xmlns:a16="http://schemas.microsoft.com/office/drawing/2014/main" id="{FCDFFE8C-5276-8D89-BF94-01496CD3831B}"/>
              </a:ext>
            </a:extLst>
          </p:cNvPr>
          <p:cNvCxnSpPr>
            <a:stCxn id="167" idx="0"/>
            <a:endCxn id="162" idx="2"/>
          </p:cNvCxnSpPr>
          <p:nvPr/>
        </p:nvCxnSpPr>
        <p:spPr>
          <a:xfrm flipV="1">
            <a:off x="8110225"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7398747-E3A1-A582-A030-8FCD32F4652C}"/>
              </a:ext>
            </a:extLst>
          </p:cNvPr>
          <p:cNvCxnSpPr>
            <a:cxnSpLocks/>
            <a:stCxn id="167" idx="0"/>
            <a:endCxn id="163" idx="2"/>
          </p:cNvCxnSpPr>
          <p:nvPr/>
        </p:nvCxnSpPr>
        <p:spPr>
          <a:xfrm flipH="1" flipV="1">
            <a:off x="7603540"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0" name="Straight Arrow Connector 189">
            <a:extLst>
              <a:ext uri="{FF2B5EF4-FFF2-40B4-BE49-F238E27FC236}">
                <a16:creationId xmlns:a16="http://schemas.microsoft.com/office/drawing/2014/main" id="{D6D7B1AB-EC56-D1BE-FEF1-2E545061A9EB}"/>
              </a:ext>
            </a:extLst>
          </p:cNvPr>
          <p:cNvCxnSpPr>
            <a:cxnSpLocks/>
            <a:stCxn id="165" idx="0"/>
            <a:endCxn id="167" idx="2"/>
          </p:cNvCxnSpPr>
          <p:nvPr/>
        </p:nvCxnSpPr>
        <p:spPr>
          <a:xfrm flipH="1" flipV="1">
            <a:off x="8110225"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901FDBCB-9023-41BA-DAF3-CAAA65DEE199}"/>
              </a:ext>
            </a:extLst>
          </p:cNvPr>
          <p:cNvSpPr txBox="1"/>
          <p:nvPr/>
        </p:nvSpPr>
        <p:spPr>
          <a:xfrm>
            <a:off x="1432881" y="618309"/>
            <a:ext cx="1274796" cy="369332"/>
          </a:xfrm>
          <a:prstGeom prst="rect">
            <a:avLst/>
          </a:prstGeom>
          <a:noFill/>
        </p:spPr>
        <p:txBody>
          <a:bodyPr wrap="square" rtlCol="0">
            <a:spAutoFit/>
          </a:bodyPr>
          <a:lstStyle/>
          <a:p>
            <a:r>
              <a:rPr lang="en-US" dirty="0">
                <a:solidFill>
                  <a:schemeClr val="bg1"/>
                </a:solidFill>
              </a:rPr>
              <a:t>Version 2</a:t>
            </a:r>
          </a:p>
        </p:txBody>
      </p:sp>
      <p:sp>
        <p:nvSpPr>
          <p:cNvPr id="9" name="Star: 5 Points 8">
            <a:extLst>
              <a:ext uri="{FF2B5EF4-FFF2-40B4-BE49-F238E27FC236}">
                <a16:creationId xmlns:a16="http://schemas.microsoft.com/office/drawing/2014/main" id="{6CFDD402-CD57-043F-4C2A-5C21D597F052}"/>
              </a:ext>
            </a:extLst>
          </p:cNvPr>
          <p:cNvSpPr/>
          <p:nvPr/>
        </p:nvSpPr>
        <p:spPr>
          <a:xfrm>
            <a:off x="1103727" y="2208992"/>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46CFF174-6912-CC67-FEE1-097D819131EC}"/>
              </a:ext>
            </a:extLst>
          </p:cNvPr>
          <p:cNvSpPr/>
          <p:nvPr/>
        </p:nvSpPr>
        <p:spPr>
          <a:xfrm>
            <a:off x="2895231" y="2974896"/>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D5C28CC2-752E-6228-AE62-46E51135D847}"/>
              </a:ext>
            </a:extLst>
          </p:cNvPr>
          <p:cNvSpPr/>
          <p:nvPr/>
        </p:nvSpPr>
        <p:spPr>
          <a:xfrm>
            <a:off x="7206382" y="2208992"/>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27C89B46-6881-2DF0-23D0-3F3688E3BDA5}"/>
              </a:ext>
            </a:extLst>
          </p:cNvPr>
          <p:cNvSpPr/>
          <p:nvPr/>
        </p:nvSpPr>
        <p:spPr>
          <a:xfrm>
            <a:off x="8147145" y="2952935"/>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74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A88A46ED-DF59-FD61-22A3-E385C0E7A6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4414" y="1046953"/>
            <a:ext cx="8183171" cy="5455447"/>
          </a:xfrm>
          <a:prstGeom prst="rect">
            <a:avLst/>
          </a:prstGeom>
        </p:spPr>
      </p:pic>
      <p:sp>
        <p:nvSpPr>
          <p:cNvPr id="4" name="Speech Bubble: Oval 3">
            <a:extLst>
              <a:ext uri="{FF2B5EF4-FFF2-40B4-BE49-F238E27FC236}">
                <a16:creationId xmlns:a16="http://schemas.microsoft.com/office/drawing/2014/main" id="{03DBC9AC-5071-0721-89F4-CCADFCF12A53}"/>
              </a:ext>
            </a:extLst>
          </p:cNvPr>
          <p:cNvSpPr/>
          <p:nvPr/>
        </p:nvSpPr>
        <p:spPr>
          <a:xfrm>
            <a:off x="3533968" y="1625600"/>
            <a:ext cx="1065950" cy="483478"/>
          </a:xfrm>
          <a:prstGeom prst="wedgeEllipseCallout">
            <a:avLst>
              <a:gd name="adj1" fmla="val 16488"/>
              <a:gd name="adj2" fmla="val 11139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7735FB65-E0C0-9ECE-7E82-A0BAC077FA07}"/>
              </a:ext>
            </a:extLst>
          </p:cNvPr>
          <p:cNvSpPr/>
          <p:nvPr/>
        </p:nvSpPr>
        <p:spPr>
          <a:xfrm>
            <a:off x="2468017" y="1356186"/>
            <a:ext cx="1065950" cy="487303"/>
          </a:xfrm>
          <a:prstGeom prst="wedgeEllipseCallout">
            <a:avLst>
              <a:gd name="adj1" fmla="val 22587"/>
              <a:gd name="adj2" fmla="val 958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6" name="Speech Bubble: Oval 5">
            <a:extLst>
              <a:ext uri="{FF2B5EF4-FFF2-40B4-BE49-F238E27FC236}">
                <a16:creationId xmlns:a16="http://schemas.microsoft.com/office/drawing/2014/main" id="{67231379-490A-40E1-CC9B-2B58EF665437}"/>
              </a:ext>
            </a:extLst>
          </p:cNvPr>
          <p:cNvSpPr/>
          <p:nvPr/>
        </p:nvSpPr>
        <p:spPr>
          <a:xfrm>
            <a:off x="7962560" y="2264988"/>
            <a:ext cx="1348033" cy="686081"/>
          </a:xfrm>
          <a:prstGeom prst="wedgeEllipseCallout">
            <a:avLst>
              <a:gd name="adj1" fmla="val -67965"/>
              <a:gd name="adj2" fmla="val 869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7" name="Speech Bubble: Oval 6">
            <a:extLst>
              <a:ext uri="{FF2B5EF4-FFF2-40B4-BE49-F238E27FC236}">
                <a16:creationId xmlns:a16="http://schemas.microsoft.com/office/drawing/2014/main" id="{B6D07FC3-DC83-95C1-8DD2-5B2CB47BFFF2}"/>
              </a:ext>
            </a:extLst>
          </p:cNvPr>
          <p:cNvSpPr/>
          <p:nvPr/>
        </p:nvSpPr>
        <p:spPr>
          <a:xfrm>
            <a:off x="5063522" y="1356186"/>
            <a:ext cx="1065950" cy="506732"/>
          </a:xfrm>
          <a:prstGeom prst="wedgeEllipseCallout">
            <a:avLst>
              <a:gd name="adj1" fmla="val -53708"/>
              <a:gd name="adj2" fmla="val 10202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76A35CA4-02EB-ABFD-64D6-4E027ECED197}"/>
              </a:ext>
            </a:extLst>
          </p:cNvPr>
          <p:cNvSpPr/>
          <p:nvPr/>
        </p:nvSpPr>
        <p:spPr>
          <a:xfrm>
            <a:off x="4714240" y="2951069"/>
            <a:ext cx="1233710" cy="569144"/>
          </a:xfrm>
          <a:prstGeom prst="wedgeEllipseCallout">
            <a:avLst>
              <a:gd name="adj1" fmla="val 61482"/>
              <a:gd name="adj2" fmla="val 7285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699734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4" name="Picture 3" descr="A group of people sitting around a table with laptops&#10;&#10;Description automatically generated with medium confidence">
            <a:extLst>
              <a:ext uri="{FF2B5EF4-FFF2-40B4-BE49-F238E27FC236}">
                <a16:creationId xmlns:a16="http://schemas.microsoft.com/office/drawing/2014/main" id="{295A9E48-C901-11E2-AFE4-9045EED1CF15}"/>
              </a:ext>
            </a:extLst>
          </p:cNvPr>
          <p:cNvPicPr>
            <a:picLocks noChangeAspect="1"/>
          </p:cNvPicPr>
          <p:nvPr/>
        </p:nvPicPr>
        <p:blipFill rotWithShape="1">
          <a:blip r:embed="rId3">
            <a:extLst>
              <a:ext uri="{28A0092B-C50C-407E-A947-70E740481C1C}">
                <a14:useLocalDpi xmlns:a14="http://schemas.microsoft.com/office/drawing/2010/main" val="0"/>
              </a:ext>
            </a:extLst>
          </a:blip>
          <a:srcRect l="57" r="-1" b="7259"/>
          <a:stretch/>
        </p:blipFill>
        <p:spPr>
          <a:xfrm>
            <a:off x="1511722" y="914400"/>
            <a:ext cx="9168555" cy="5679440"/>
          </a:xfrm>
          <a:prstGeom prst="rect">
            <a:avLst/>
          </a:prstGeom>
        </p:spPr>
      </p:pic>
    </p:spTree>
    <p:extLst>
      <p:ext uri="{BB962C8B-B14F-4D97-AF65-F5344CB8AC3E}">
        <p14:creationId xmlns:p14="http://schemas.microsoft.com/office/powerpoint/2010/main" val="992379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4" name="Picture 3" descr="A group of people sitting around a table with laptops&#10;&#10;Description automatically generated with medium confidence">
            <a:extLst>
              <a:ext uri="{FF2B5EF4-FFF2-40B4-BE49-F238E27FC236}">
                <a16:creationId xmlns:a16="http://schemas.microsoft.com/office/drawing/2014/main" id="{295A9E48-C901-11E2-AFE4-9045EED1CF15}"/>
              </a:ext>
            </a:extLst>
          </p:cNvPr>
          <p:cNvPicPr>
            <a:picLocks noChangeAspect="1"/>
          </p:cNvPicPr>
          <p:nvPr/>
        </p:nvPicPr>
        <p:blipFill rotWithShape="1">
          <a:blip r:embed="rId3">
            <a:extLst>
              <a:ext uri="{28A0092B-C50C-407E-A947-70E740481C1C}">
                <a14:useLocalDpi xmlns:a14="http://schemas.microsoft.com/office/drawing/2010/main" val="0"/>
              </a:ext>
            </a:extLst>
          </a:blip>
          <a:srcRect l="57" r="-1" b="7259"/>
          <a:stretch/>
        </p:blipFill>
        <p:spPr>
          <a:xfrm>
            <a:off x="1511722" y="914400"/>
            <a:ext cx="9168555" cy="5679440"/>
          </a:xfrm>
          <a:prstGeom prst="rect">
            <a:avLst/>
          </a:prstGeom>
        </p:spPr>
      </p:pic>
      <p:sp>
        <p:nvSpPr>
          <p:cNvPr id="2" name="Speech Bubble: Oval 1">
            <a:extLst>
              <a:ext uri="{FF2B5EF4-FFF2-40B4-BE49-F238E27FC236}">
                <a16:creationId xmlns:a16="http://schemas.microsoft.com/office/drawing/2014/main" id="{AA3B43AB-8FB1-F2AB-F86E-DFA81B0F380A}"/>
              </a:ext>
            </a:extLst>
          </p:cNvPr>
          <p:cNvSpPr/>
          <p:nvPr/>
        </p:nvSpPr>
        <p:spPr>
          <a:xfrm>
            <a:off x="1601148" y="1765099"/>
            <a:ext cx="1348033" cy="686081"/>
          </a:xfrm>
          <a:prstGeom prst="wedgeEllipseCallout">
            <a:avLst>
              <a:gd name="adj1" fmla="val -49154"/>
              <a:gd name="adj2" fmla="val 742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D36923FC-B977-62D8-4684-B836C685CAB8}"/>
              </a:ext>
            </a:extLst>
          </p:cNvPr>
          <p:cNvSpPr/>
          <p:nvPr/>
        </p:nvSpPr>
        <p:spPr>
          <a:xfrm>
            <a:off x="2949181" y="1383626"/>
            <a:ext cx="1348033" cy="686081"/>
          </a:xfrm>
          <a:prstGeom prst="wedgeEllipseCallout">
            <a:avLst>
              <a:gd name="adj1" fmla="val -27809"/>
              <a:gd name="adj2" fmla="val 14002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09CF5317-7AA3-104A-C4B0-37DBEDE3C5A6}"/>
              </a:ext>
            </a:extLst>
          </p:cNvPr>
          <p:cNvSpPr/>
          <p:nvPr/>
        </p:nvSpPr>
        <p:spPr>
          <a:xfrm>
            <a:off x="6800692" y="1246570"/>
            <a:ext cx="1103698" cy="517914"/>
          </a:xfrm>
          <a:prstGeom prst="wedgeEllipseCallout">
            <a:avLst>
              <a:gd name="adj1" fmla="val -11105"/>
              <a:gd name="adj2" fmla="val 13198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8" name="Speech Bubble: Oval 7">
            <a:extLst>
              <a:ext uri="{FF2B5EF4-FFF2-40B4-BE49-F238E27FC236}">
                <a16:creationId xmlns:a16="http://schemas.microsoft.com/office/drawing/2014/main" id="{68A79A1B-63A1-5B61-7E2C-1FF54A5AC5B1}"/>
              </a:ext>
            </a:extLst>
          </p:cNvPr>
          <p:cNvSpPr/>
          <p:nvPr/>
        </p:nvSpPr>
        <p:spPr>
          <a:xfrm>
            <a:off x="7379005" y="1038154"/>
            <a:ext cx="1348033" cy="686081"/>
          </a:xfrm>
          <a:prstGeom prst="wedgeEllipseCallout">
            <a:avLst>
              <a:gd name="adj1" fmla="val -320"/>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9" name="Speech Bubble: Oval 8">
            <a:extLst>
              <a:ext uri="{FF2B5EF4-FFF2-40B4-BE49-F238E27FC236}">
                <a16:creationId xmlns:a16="http://schemas.microsoft.com/office/drawing/2014/main" id="{0B7DEAD7-25E6-9B1A-9CC3-573484088447}"/>
              </a:ext>
            </a:extLst>
          </p:cNvPr>
          <p:cNvSpPr/>
          <p:nvPr/>
        </p:nvSpPr>
        <p:spPr>
          <a:xfrm>
            <a:off x="5646137" y="1381195"/>
            <a:ext cx="1035107" cy="603856"/>
          </a:xfrm>
          <a:prstGeom prst="wedgeEllipseCallout">
            <a:avLst>
              <a:gd name="adj1" fmla="val -14939"/>
              <a:gd name="adj2" fmla="val 10438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0" name="Speech Bubble: Oval 9">
            <a:extLst>
              <a:ext uri="{FF2B5EF4-FFF2-40B4-BE49-F238E27FC236}">
                <a16:creationId xmlns:a16="http://schemas.microsoft.com/office/drawing/2014/main" id="{07FE7FD3-3C56-E23B-6914-DBC348389AF5}"/>
              </a:ext>
            </a:extLst>
          </p:cNvPr>
          <p:cNvSpPr/>
          <p:nvPr/>
        </p:nvSpPr>
        <p:spPr>
          <a:xfrm>
            <a:off x="9311534" y="1246570"/>
            <a:ext cx="1103698" cy="422882"/>
          </a:xfrm>
          <a:prstGeom prst="wedgeEllipseCallout">
            <a:avLst>
              <a:gd name="adj1" fmla="val 14182"/>
              <a:gd name="adj2" fmla="val 14588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1" name="Speech Bubble: Oval 10">
            <a:extLst>
              <a:ext uri="{FF2B5EF4-FFF2-40B4-BE49-F238E27FC236}">
                <a16:creationId xmlns:a16="http://schemas.microsoft.com/office/drawing/2014/main" id="{B67E2F28-A022-8C41-DB35-FFB6311387F9}"/>
              </a:ext>
            </a:extLst>
          </p:cNvPr>
          <p:cNvSpPr/>
          <p:nvPr/>
        </p:nvSpPr>
        <p:spPr>
          <a:xfrm>
            <a:off x="4386640" y="1246570"/>
            <a:ext cx="1348033" cy="686081"/>
          </a:xfrm>
          <a:prstGeom prst="wedgeEllipseCallout">
            <a:avLst>
              <a:gd name="adj1" fmla="val -17474"/>
              <a:gd name="adj2" fmla="val 12521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0670DF26-207E-90DF-67E7-EE721BB76BF0}"/>
              </a:ext>
            </a:extLst>
          </p:cNvPr>
          <p:cNvSpPr/>
          <p:nvPr/>
        </p:nvSpPr>
        <p:spPr>
          <a:xfrm>
            <a:off x="8358223" y="1323870"/>
            <a:ext cx="1103698" cy="526417"/>
          </a:xfrm>
          <a:prstGeom prst="wedgeEllipseCallout">
            <a:avLst>
              <a:gd name="adj1" fmla="val -4224"/>
              <a:gd name="adj2" fmla="val 1148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3" name="Speech Bubble: Oval 2">
            <a:extLst>
              <a:ext uri="{FF2B5EF4-FFF2-40B4-BE49-F238E27FC236}">
                <a16:creationId xmlns:a16="http://schemas.microsoft.com/office/drawing/2014/main" id="{A605D6EE-8A3F-E139-3FA0-5BE147C13470}"/>
              </a:ext>
            </a:extLst>
          </p:cNvPr>
          <p:cNvSpPr/>
          <p:nvPr/>
        </p:nvSpPr>
        <p:spPr>
          <a:xfrm>
            <a:off x="5646136" y="2853001"/>
            <a:ext cx="1348033" cy="686081"/>
          </a:xfrm>
          <a:prstGeom prst="wedgeEllipseCallout">
            <a:avLst>
              <a:gd name="adj1" fmla="val 62586"/>
              <a:gd name="adj2" fmla="val 760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5" name="Speech Bubble: Oval 4">
            <a:extLst>
              <a:ext uri="{FF2B5EF4-FFF2-40B4-BE49-F238E27FC236}">
                <a16:creationId xmlns:a16="http://schemas.microsoft.com/office/drawing/2014/main" id="{1127066F-93F0-EE4A-1221-2D1F8D178A4A}"/>
              </a:ext>
            </a:extLst>
          </p:cNvPr>
          <p:cNvSpPr/>
          <p:nvPr/>
        </p:nvSpPr>
        <p:spPr>
          <a:xfrm>
            <a:off x="8266224" y="1742866"/>
            <a:ext cx="1348033" cy="686081"/>
          </a:xfrm>
          <a:prstGeom prst="wedgeEllipseCallout">
            <a:avLst>
              <a:gd name="adj1" fmla="val 17985"/>
              <a:gd name="adj2" fmla="val 10987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Tree>
    <p:extLst>
      <p:ext uri="{BB962C8B-B14F-4D97-AF65-F5344CB8AC3E}">
        <p14:creationId xmlns:p14="http://schemas.microsoft.com/office/powerpoint/2010/main" val="783292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3B23C4F2-EAA3-58CA-EFD8-4D973CA0FA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558" y="921769"/>
            <a:ext cx="8984883" cy="5725660"/>
          </a:xfrm>
          <a:prstGeom prst="rect">
            <a:avLst/>
          </a:prstGeom>
        </p:spPr>
      </p:pic>
    </p:spTree>
    <p:extLst>
      <p:ext uri="{BB962C8B-B14F-4D97-AF65-F5344CB8AC3E}">
        <p14:creationId xmlns:p14="http://schemas.microsoft.com/office/powerpoint/2010/main" val="3144736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20</a:t>
            </a:r>
          </a:p>
        </p:txBody>
      </p:sp>
      <p:pic>
        <p:nvPicPr>
          <p:cNvPr id="2" name="Picture 1">
            <a:extLst>
              <a:ext uri="{FF2B5EF4-FFF2-40B4-BE49-F238E27FC236}">
                <a16:creationId xmlns:a16="http://schemas.microsoft.com/office/drawing/2014/main" id="{3B23C4F2-EAA3-58CA-EFD8-4D973CA0FA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558" y="921769"/>
            <a:ext cx="8984883" cy="5725660"/>
          </a:xfrm>
          <a:prstGeom prst="rect">
            <a:avLst/>
          </a:prstGeom>
        </p:spPr>
      </p:pic>
      <p:sp>
        <p:nvSpPr>
          <p:cNvPr id="3" name="Speech Bubble: Oval 2">
            <a:extLst>
              <a:ext uri="{FF2B5EF4-FFF2-40B4-BE49-F238E27FC236}">
                <a16:creationId xmlns:a16="http://schemas.microsoft.com/office/drawing/2014/main" id="{D68A6224-92E2-B55E-B7A2-7BD882AAB3BC}"/>
              </a:ext>
            </a:extLst>
          </p:cNvPr>
          <p:cNvSpPr/>
          <p:nvPr/>
        </p:nvSpPr>
        <p:spPr>
          <a:xfrm>
            <a:off x="1560811" y="2392206"/>
            <a:ext cx="1348033" cy="686081"/>
          </a:xfrm>
          <a:prstGeom prst="wedgeEllipseCallout">
            <a:avLst>
              <a:gd name="adj1" fmla="val 44878"/>
              <a:gd name="adj2" fmla="val 7274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4" name="Speech Bubble: Oval 3">
            <a:extLst>
              <a:ext uri="{FF2B5EF4-FFF2-40B4-BE49-F238E27FC236}">
                <a16:creationId xmlns:a16="http://schemas.microsoft.com/office/drawing/2014/main" id="{536A1E92-C8DD-7DB5-8EEA-692ECB3BE41E}"/>
              </a:ext>
            </a:extLst>
          </p:cNvPr>
          <p:cNvSpPr/>
          <p:nvPr/>
        </p:nvSpPr>
        <p:spPr>
          <a:xfrm>
            <a:off x="4775854" y="1862696"/>
            <a:ext cx="1230091" cy="536741"/>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5" name="Speech Bubble: Oval 4">
            <a:extLst>
              <a:ext uri="{FF2B5EF4-FFF2-40B4-BE49-F238E27FC236}">
                <a16:creationId xmlns:a16="http://schemas.microsoft.com/office/drawing/2014/main" id="{52B7A066-FB65-4EE3-24F6-89CB87099735}"/>
              </a:ext>
            </a:extLst>
          </p:cNvPr>
          <p:cNvSpPr/>
          <p:nvPr/>
        </p:nvSpPr>
        <p:spPr>
          <a:xfrm>
            <a:off x="4294719" y="2754361"/>
            <a:ext cx="1348033" cy="686081"/>
          </a:xfrm>
          <a:prstGeom prst="wedgeEllipseCallout">
            <a:avLst>
              <a:gd name="adj1" fmla="val 45088"/>
              <a:gd name="adj2" fmla="val 4134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416707F3-4012-9B07-E63B-F9F5DA84530A}"/>
              </a:ext>
            </a:extLst>
          </p:cNvPr>
          <p:cNvSpPr/>
          <p:nvPr/>
        </p:nvSpPr>
        <p:spPr>
          <a:xfrm>
            <a:off x="5396684" y="1657563"/>
            <a:ext cx="1348033" cy="686081"/>
          </a:xfrm>
          <a:prstGeom prst="wedgeEllipseCallout">
            <a:avLst>
              <a:gd name="adj1" fmla="val 29183"/>
              <a:gd name="adj2" fmla="val 10723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A3B0EBA1-5BFA-B814-8226-2E71E865D984}"/>
              </a:ext>
            </a:extLst>
          </p:cNvPr>
          <p:cNvSpPr/>
          <p:nvPr/>
        </p:nvSpPr>
        <p:spPr>
          <a:xfrm>
            <a:off x="7250311" y="3074967"/>
            <a:ext cx="1348033" cy="686081"/>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1AD23A8B-E923-6DD6-139A-27E55B76EE31}"/>
              </a:ext>
            </a:extLst>
          </p:cNvPr>
          <p:cNvSpPr/>
          <p:nvPr/>
        </p:nvSpPr>
        <p:spPr>
          <a:xfrm>
            <a:off x="8004409" y="2934562"/>
            <a:ext cx="1348033" cy="686081"/>
          </a:xfrm>
          <a:prstGeom prst="wedgeEllipseCallout">
            <a:avLst>
              <a:gd name="adj1" fmla="val 19028"/>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67DDAC59-E311-B57A-9E8E-A16CEF53B40F}"/>
              </a:ext>
            </a:extLst>
          </p:cNvPr>
          <p:cNvSpPr/>
          <p:nvPr/>
        </p:nvSpPr>
        <p:spPr>
          <a:xfrm>
            <a:off x="8815158" y="4035798"/>
            <a:ext cx="1348033" cy="686081"/>
          </a:xfrm>
          <a:prstGeom prst="wedgeEllipseCallout">
            <a:avLst>
              <a:gd name="adj1" fmla="val 19028"/>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4" name="Speech Bubble: Oval 13">
            <a:extLst>
              <a:ext uri="{FF2B5EF4-FFF2-40B4-BE49-F238E27FC236}">
                <a16:creationId xmlns:a16="http://schemas.microsoft.com/office/drawing/2014/main" id="{90FE67CB-3B88-F959-C9E1-A693F874E37A}"/>
              </a:ext>
            </a:extLst>
          </p:cNvPr>
          <p:cNvSpPr/>
          <p:nvPr/>
        </p:nvSpPr>
        <p:spPr>
          <a:xfrm>
            <a:off x="5415280" y="1036320"/>
            <a:ext cx="1111417" cy="608272"/>
          </a:xfrm>
          <a:prstGeom prst="wedgeEllipseCallout">
            <a:avLst>
              <a:gd name="adj1" fmla="val 62423"/>
              <a:gd name="adj2" fmla="val 579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5" name="Speech Bubble: Oval 14">
            <a:extLst>
              <a:ext uri="{FF2B5EF4-FFF2-40B4-BE49-F238E27FC236}">
                <a16:creationId xmlns:a16="http://schemas.microsoft.com/office/drawing/2014/main" id="{C54326AC-7E78-1F48-4AE3-F342F1E9DF60}"/>
              </a:ext>
            </a:extLst>
          </p:cNvPr>
          <p:cNvSpPr/>
          <p:nvPr/>
        </p:nvSpPr>
        <p:spPr>
          <a:xfrm>
            <a:off x="6526697" y="1105275"/>
            <a:ext cx="1126859" cy="545676"/>
          </a:xfrm>
          <a:prstGeom prst="wedgeEllipseCallout">
            <a:avLst>
              <a:gd name="adj1" fmla="val 25282"/>
              <a:gd name="adj2" fmla="val 7570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6" name="Speech Bubble: Oval 15">
            <a:extLst>
              <a:ext uri="{FF2B5EF4-FFF2-40B4-BE49-F238E27FC236}">
                <a16:creationId xmlns:a16="http://schemas.microsoft.com/office/drawing/2014/main" id="{AF7C6375-85B9-D9A8-9F1B-99CEE28C6F61}"/>
              </a:ext>
            </a:extLst>
          </p:cNvPr>
          <p:cNvSpPr/>
          <p:nvPr/>
        </p:nvSpPr>
        <p:spPr>
          <a:xfrm>
            <a:off x="7805360" y="1148665"/>
            <a:ext cx="1348033" cy="686081"/>
          </a:xfrm>
          <a:prstGeom prst="wedgeEllipseCallout">
            <a:avLst>
              <a:gd name="adj1" fmla="val -55984"/>
              <a:gd name="adj2" fmla="val -2456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7" name="Speech Bubble: Oval 16">
            <a:extLst>
              <a:ext uri="{FF2B5EF4-FFF2-40B4-BE49-F238E27FC236}">
                <a16:creationId xmlns:a16="http://schemas.microsoft.com/office/drawing/2014/main" id="{AEA8D0B3-9140-A2A4-45CE-ABEEE74B648F}"/>
              </a:ext>
            </a:extLst>
          </p:cNvPr>
          <p:cNvSpPr/>
          <p:nvPr/>
        </p:nvSpPr>
        <p:spPr>
          <a:xfrm>
            <a:off x="6526697" y="3853335"/>
            <a:ext cx="1348033" cy="686081"/>
          </a:xfrm>
          <a:prstGeom prst="wedgeEllipseCallout">
            <a:avLst>
              <a:gd name="adj1" fmla="val 17000"/>
              <a:gd name="adj2" fmla="val 9347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8" name="Speech Bubble: Oval 17">
            <a:extLst>
              <a:ext uri="{FF2B5EF4-FFF2-40B4-BE49-F238E27FC236}">
                <a16:creationId xmlns:a16="http://schemas.microsoft.com/office/drawing/2014/main" id="{4019E8AD-EAB5-CA93-0357-B590DC2516D1}"/>
              </a:ext>
            </a:extLst>
          </p:cNvPr>
          <p:cNvSpPr/>
          <p:nvPr/>
        </p:nvSpPr>
        <p:spPr>
          <a:xfrm>
            <a:off x="7633682" y="3944554"/>
            <a:ext cx="1348033" cy="686081"/>
          </a:xfrm>
          <a:prstGeom prst="wedgeEllipseCallout">
            <a:avLst>
              <a:gd name="adj1" fmla="val 16767"/>
              <a:gd name="adj2" fmla="val 15142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0" name="Speech Bubble: Oval 19">
            <a:extLst>
              <a:ext uri="{FF2B5EF4-FFF2-40B4-BE49-F238E27FC236}">
                <a16:creationId xmlns:a16="http://schemas.microsoft.com/office/drawing/2014/main" id="{B343692D-B3EB-671E-9243-49AE4D817F55}"/>
              </a:ext>
            </a:extLst>
          </p:cNvPr>
          <p:cNvSpPr/>
          <p:nvPr/>
        </p:nvSpPr>
        <p:spPr>
          <a:xfrm>
            <a:off x="1610655" y="2769020"/>
            <a:ext cx="1228904" cy="490721"/>
          </a:xfrm>
          <a:prstGeom prst="wedgeEllipseCallout">
            <a:avLst>
              <a:gd name="adj1" fmla="val -4308"/>
              <a:gd name="adj2" fmla="val 11416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21" name="Speech Bubble: Oval 20">
            <a:extLst>
              <a:ext uri="{FF2B5EF4-FFF2-40B4-BE49-F238E27FC236}">
                <a16:creationId xmlns:a16="http://schemas.microsoft.com/office/drawing/2014/main" id="{E0167A7B-7A56-89C4-C744-72E831F534CC}"/>
              </a:ext>
            </a:extLst>
          </p:cNvPr>
          <p:cNvSpPr/>
          <p:nvPr/>
        </p:nvSpPr>
        <p:spPr>
          <a:xfrm>
            <a:off x="2711224" y="2973782"/>
            <a:ext cx="1348033" cy="686081"/>
          </a:xfrm>
          <a:prstGeom prst="wedgeEllipseCallout">
            <a:avLst>
              <a:gd name="adj1" fmla="val 644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2" name="Speech Bubble: Oval 21">
            <a:extLst>
              <a:ext uri="{FF2B5EF4-FFF2-40B4-BE49-F238E27FC236}">
                <a16:creationId xmlns:a16="http://schemas.microsoft.com/office/drawing/2014/main" id="{7D60350B-4430-EAAC-E26D-242C80ED4E22}"/>
              </a:ext>
            </a:extLst>
          </p:cNvPr>
          <p:cNvSpPr/>
          <p:nvPr/>
        </p:nvSpPr>
        <p:spPr>
          <a:xfrm>
            <a:off x="1663815" y="4384180"/>
            <a:ext cx="1348033" cy="686081"/>
          </a:xfrm>
          <a:prstGeom prst="wedgeEllipseCallout">
            <a:avLst>
              <a:gd name="adj1" fmla="val -34259"/>
              <a:gd name="adj2" fmla="val 11865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3" name="Speech Bubble: Oval 22">
            <a:extLst>
              <a:ext uri="{FF2B5EF4-FFF2-40B4-BE49-F238E27FC236}">
                <a16:creationId xmlns:a16="http://schemas.microsoft.com/office/drawing/2014/main" id="{5363D705-2615-4995-4A56-B089D99AD2BE}"/>
              </a:ext>
            </a:extLst>
          </p:cNvPr>
          <p:cNvSpPr/>
          <p:nvPr/>
        </p:nvSpPr>
        <p:spPr>
          <a:xfrm>
            <a:off x="2093225" y="5222661"/>
            <a:ext cx="1348033" cy="686081"/>
          </a:xfrm>
          <a:prstGeom prst="wedgeEllipseCallout">
            <a:avLst>
              <a:gd name="adj1" fmla="val -20693"/>
              <a:gd name="adj2" fmla="val 11568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4" name="Speech Bubble: Oval 23">
            <a:extLst>
              <a:ext uri="{FF2B5EF4-FFF2-40B4-BE49-F238E27FC236}">
                <a16:creationId xmlns:a16="http://schemas.microsoft.com/office/drawing/2014/main" id="{60B05EC3-28A2-0F50-2F37-D38E97CF4C00}"/>
              </a:ext>
            </a:extLst>
          </p:cNvPr>
          <p:cNvSpPr/>
          <p:nvPr/>
        </p:nvSpPr>
        <p:spPr>
          <a:xfrm>
            <a:off x="2891608" y="943004"/>
            <a:ext cx="1074576" cy="520048"/>
          </a:xfrm>
          <a:prstGeom prst="wedgeEllipseCallout">
            <a:avLst>
              <a:gd name="adj1" fmla="val -56870"/>
              <a:gd name="adj2" fmla="val 2239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6" name="Speech Bubble: Oval 5">
            <a:extLst>
              <a:ext uri="{FF2B5EF4-FFF2-40B4-BE49-F238E27FC236}">
                <a16:creationId xmlns:a16="http://schemas.microsoft.com/office/drawing/2014/main" id="{C7C6A3B2-C18D-926A-3990-DF689BFF5F19}"/>
              </a:ext>
            </a:extLst>
          </p:cNvPr>
          <p:cNvSpPr/>
          <p:nvPr/>
        </p:nvSpPr>
        <p:spPr>
          <a:xfrm>
            <a:off x="1834269" y="981809"/>
            <a:ext cx="1074576" cy="520048"/>
          </a:xfrm>
          <a:prstGeom prst="wedgeEllipseCallout">
            <a:avLst>
              <a:gd name="adj1" fmla="val -56870"/>
              <a:gd name="adj2" fmla="val 2239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0" name="Speech Bubble: Oval 9">
            <a:extLst>
              <a:ext uri="{FF2B5EF4-FFF2-40B4-BE49-F238E27FC236}">
                <a16:creationId xmlns:a16="http://schemas.microsoft.com/office/drawing/2014/main" id="{4FD04116-46C0-104E-CB37-E994868D333C}"/>
              </a:ext>
            </a:extLst>
          </p:cNvPr>
          <p:cNvSpPr/>
          <p:nvPr/>
        </p:nvSpPr>
        <p:spPr>
          <a:xfrm>
            <a:off x="2225107" y="1415337"/>
            <a:ext cx="1348033" cy="686081"/>
          </a:xfrm>
          <a:prstGeom prst="wedgeEllipseCallout">
            <a:avLst>
              <a:gd name="adj1" fmla="val -58168"/>
              <a:gd name="adj2" fmla="val 1764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15586458-77B2-5FAD-DD93-F508501C1B94}"/>
              </a:ext>
            </a:extLst>
          </p:cNvPr>
          <p:cNvSpPr/>
          <p:nvPr/>
        </p:nvSpPr>
        <p:spPr>
          <a:xfrm>
            <a:off x="2522868" y="2007882"/>
            <a:ext cx="1348033" cy="686081"/>
          </a:xfrm>
          <a:prstGeom prst="wedgeEllipseCallout">
            <a:avLst>
              <a:gd name="adj1" fmla="val 26036"/>
              <a:gd name="adj2" fmla="val -634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9" name="Speech Bubble: Oval 18">
            <a:extLst>
              <a:ext uri="{FF2B5EF4-FFF2-40B4-BE49-F238E27FC236}">
                <a16:creationId xmlns:a16="http://schemas.microsoft.com/office/drawing/2014/main" id="{24F0B5BE-D652-7D0E-8AA6-2473CFC68299}"/>
              </a:ext>
            </a:extLst>
          </p:cNvPr>
          <p:cNvSpPr/>
          <p:nvPr/>
        </p:nvSpPr>
        <p:spPr>
          <a:xfrm>
            <a:off x="3692549" y="1072296"/>
            <a:ext cx="1083305" cy="686081"/>
          </a:xfrm>
          <a:prstGeom prst="wedgeEllipseCallout">
            <a:avLst>
              <a:gd name="adj1" fmla="val -71734"/>
              <a:gd name="adj2" fmla="val -752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Tree>
    <p:extLst>
      <p:ext uri="{BB962C8B-B14F-4D97-AF65-F5344CB8AC3E}">
        <p14:creationId xmlns:p14="http://schemas.microsoft.com/office/powerpoint/2010/main" val="659758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A90D2AED-D867-84F7-1AAD-8F34D4EDB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0495" y="983966"/>
            <a:ext cx="8491009" cy="5660673"/>
          </a:xfrm>
          <a:prstGeom prst="rect">
            <a:avLst/>
          </a:prstGeom>
        </p:spPr>
      </p:pic>
    </p:spTree>
    <p:extLst>
      <p:ext uri="{BB962C8B-B14F-4D97-AF65-F5344CB8AC3E}">
        <p14:creationId xmlns:p14="http://schemas.microsoft.com/office/powerpoint/2010/main" val="3484130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A90D2AED-D867-84F7-1AAD-8F34D4EDB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0495" y="983966"/>
            <a:ext cx="8491009" cy="5660673"/>
          </a:xfrm>
          <a:prstGeom prst="rect">
            <a:avLst/>
          </a:prstGeom>
        </p:spPr>
      </p:pic>
      <p:sp>
        <p:nvSpPr>
          <p:cNvPr id="3" name="Speech Bubble: Oval 2">
            <a:extLst>
              <a:ext uri="{FF2B5EF4-FFF2-40B4-BE49-F238E27FC236}">
                <a16:creationId xmlns:a16="http://schemas.microsoft.com/office/drawing/2014/main" id="{42D76464-D482-DE77-1DA6-7A3A460001DF}"/>
              </a:ext>
            </a:extLst>
          </p:cNvPr>
          <p:cNvSpPr/>
          <p:nvPr/>
        </p:nvSpPr>
        <p:spPr>
          <a:xfrm>
            <a:off x="7594133" y="3309127"/>
            <a:ext cx="1348033" cy="686081"/>
          </a:xfrm>
          <a:prstGeom prst="wedgeEllipseCallout">
            <a:avLst>
              <a:gd name="adj1" fmla="val 69539"/>
              <a:gd name="adj2" fmla="val -2363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0D8967AC-53D7-8116-5D2E-01928C4402DE}"/>
              </a:ext>
            </a:extLst>
          </p:cNvPr>
          <p:cNvSpPr/>
          <p:nvPr/>
        </p:nvSpPr>
        <p:spPr>
          <a:xfrm>
            <a:off x="8020139" y="1730556"/>
            <a:ext cx="1348033" cy="686081"/>
          </a:xfrm>
          <a:prstGeom prst="wedgeEllipseCallout">
            <a:avLst>
              <a:gd name="adj1" fmla="val -44625"/>
              <a:gd name="adj2" fmla="val 8141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1F817BBD-D13B-5975-4E1B-3DE0A10A5174}"/>
              </a:ext>
            </a:extLst>
          </p:cNvPr>
          <p:cNvSpPr/>
          <p:nvPr/>
        </p:nvSpPr>
        <p:spPr>
          <a:xfrm>
            <a:off x="6160427" y="1707590"/>
            <a:ext cx="1348033" cy="686081"/>
          </a:xfrm>
          <a:prstGeom prst="wedgeEllipseCallout">
            <a:avLst>
              <a:gd name="adj1" fmla="val -26008"/>
              <a:gd name="adj2" fmla="val 11178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6E891498-828C-ADDA-7845-510C763FC9D8}"/>
              </a:ext>
            </a:extLst>
          </p:cNvPr>
          <p:cNvSpPr/>
          <p:nvPr/>
        </p:nvSpPr>
        <p:spPr>
          <a:xfrm>
            <a:off x="2913268" y="2276797"/>
            <a:ext cx="1348033" cy="686081"/>
          </a:xfrm>
          <a:prstGeom prst="wedgeEllipseCallout">
            <a:avLst>
              <a:gd name="adj1" fmla="val -9427"/>
              <a:gd name="adj2" fmla="val 1384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DAD20AE2-2A89-F958-28CF-609624512F4B}"/>
              </a:ext>
            </a:extLst>
          </p:cNvPr>
          <p:cNvSpPr/>
          <p:nvPr/>
        </p:nvSpPr>
        <p:spPr>
          <a:xfrm>
            <a:off x="4974731" y="1408545"/>
            <a:ext cx="1348033" cy="686081"/>
          </a:xfrm>
          <a:prstGeom prst="wedgeEllipseCallout">
            <a:avLst>
              <a:gd name="adj1" fmla="val -21487"/>
              <a:gd name="adj2" fmla="val 1384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876410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6F8A1609-0DB1-F7D3-AE30-2BA17A9AC7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1755" y="911609"/>
            <a:ext cx="8588490" cy="5725660"/>
          </a:xfrm>
          <a:prstGeom prst="rect">
            <a:avLst/>
          </a:prstGeom>
        </p:spPr>
      </p:pic>
    </p:spTree>
    <p:extLst>
      <p:ext uri="{BB962C8B-B14F-4D97-AF65-F5344CB8AC3E}">
        <p14:creationId xmlns:p14="http://schemas.microsoft.com/office/powerpoint/2010/main" val="1824356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a:t>
            </a:r>
          </a:p>
        </p:txBody>
      </p:sp>
      <p:pic>
        <p:nvPicPr>
          <p:cNvPr id="2" name="Picture 1">
            <a:extLst>
              <a:ext uri="{FF2B5EF4-FFF2-40B4-BE49-F238E27FC236}">
                <a16:creationId xmlns:a16="http://schemas.microsoft.com/office/drawing/2014/main" id="{6F8A1609-0DB1-F7D3-AE30-2BA17A9AC7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1755" y="911609"/>
            <a:ext cx="8588490" cy="5725660"/>
          </a:xfrm>
          <a:prstGeom prst="rect">
            <a:avLst/>
          </a:prstGeom>
        </p:spPr>
      </p:pic>
      <p:sp>
        <p:nvSpPr>
          <p:cNvPr id="3" name="Speech Bubble: Oval 2">
            <a:extLst>
              <a:ext uri="{FF2B5EF4-FFF2-40B4-BE49-F238E27FC236}">
                <a16:creationId xmlns:a16="http://schemas.microsoft.com/office/drawing/2014/main" id="{CE41E2E9-DCBA-7B99-25B9-D140F4F1A849}"/>
              </a:ext>
            </a:extLst>
          </p:cNvPr>
          <p:cNvSpPr/>
          <p:nvPr/>
        </p:nvSpPr>
        <p:spPr>
          <a:xfrm>
            <a:off x="3459701" y="907784"/>
            <a:ext cx="1348033" cy="686081"/>
          </a:xfrm>
          <a:prstGeom prst="wedgeEllipseCallout">
            <a:avLst>
              <a:gd name="adj1" fmla="val 30146"/>
              <a:gd name="adj2" fmla="val 9874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87125C13-D4C9-7F61-5D89-15AE0EDDA4F8}"/>
              </a:ext>
            </a:extLst>
          </p:cNvPr>
          <p:cNvSpPr/>
          <p:nvPr/>
        </p:nvSpPr>
        <p:spPr>
          <a:xfrm>
            <a:off x="2185934" y="1015586"/>
            <a:ext cx="1348033" cy="686081"/>
          </a:xfrm>
          <a:prstGeom prst="wedgeEllipseCallout">
            <a:avLst>
              <a:gd name="adj1" fmla="val 19976"/>
              <a:gd name="adj2" fmla="val 9465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9D9A457C-8258-718C-BD55-D1DB95983294}"/>
              </a:ext>
            </a:extLst>
          </p:cNvPr>
          <p:cNvSpPr/>
          <p:nvPr/>
        </p:nvSpPr>
        <p:spPr>
          <a:xfrm>
            <a:off x="5693315" y="1936905"/>
            <a:ext cx="1348033" cy="686081"/>
          </a:xfrm>
          <a:prstGeom prst="wedgeEllipseCallout">
            <a:avLst>
              <a:gd name="adj1" fmla="val -3351"/>
              <a:gd name="adj2" fmla="val 9570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4CD21194-25EA-4FCC-4321-21C60D8D2D32}"/>
              </a:ext>
            </a:extLst>
          </p:cNvPr>
          <p:cNvSpPr/>
          <p:nvPr/>
        </p:nvSpPr>
        <p:spPr>
          <a:xfrm>
            <a:off x="7844418" y="1933079"/>
            <a:ext cx="1348033" cy="686081"/>
          </a:xfrm>
          <a:prstGeom prst="wedgeEllipseCallout">
            <a:avLst>
              <a:gd name="adj1" fmla="val 10154"/>
              <a:gd name="adj2" fmla="val 13442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602DDD04-4BC5-5969-6568-05AA5EC769EF}"/>
              </a:ext>
            </a:extLst>
          </p:cNvPr>
          <p:cNvSpPr/>
          <p:nvPr/>
        </p:nvSpPr>
        <p:spPr>
          <a:xfrm>
            <a:off x="3445025" y="2559258"/>
            <a:ext cx="1348033" cy="686081"/>
          </a:xfrm>
          <a:prstGeom prst="wedgeEllipseCallout">
            <a:avLst>
              <a:gd name="adj1" fmla="val -61392"/>
              <a:gd name="adj2" fmla="val 4875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3F996A29-6E36-80C5-BD71-300058457682}"/>
              </a:ext>
            </a:extLst>
          </p:cNvPr>
          <p:cNvSpPr/>
          <p:nvPr/>
        </p:nvSpPr>
        <p:spPr>
          <a:xfrm>
            <a:off x="8233383" y="1358626"/>
            <a:ext cx="1348033" cy="686081"/>
          </a:xfrm>
          <a:prstGeom prst="wedgeEllipseCallout">
            <a:avLst>
              <a:gd name="adj1" fmla="val 45664"/>
              <a:gd name="adj2" fmla="val 9168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9" name="Speech Bubble: Oval 8">
            <a:extLst>
              <a:ext uri="{FF2B5EF4-FFF2-40B4-BE49-F238E27FC236}">
                <a16:creationId xmlns:a16="http://schemas.microsoft.com/office/drawing/2014/main" id="{EFCFD404-F0BF-8761-C86F-701EF91E0AA7}"/>
              </a:ext>
            </a:extLst>
          </p:cNvPr>
          <p:cNvSpPr/>
          <p:nvPr/>
        </p:nvSpPr>
        <p:spPr>
          <a:xfrm>
            <a:off x="6707871" y="2102424"/>
            <a:ext cx="1348033" cy="686081"/>
          </a:xfrm>
          <a:prstGeom prst="wedgeEllipseCallout">
            <a:avLst>
              <a:gd name="adj1" fmla="val 3767"/>
              <a:gd name="adj2" fmla="val 8837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80596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E33C25EE-8AD0-7926-4F69-89204D1B4D65}"/>
              </a:ext>
            </a:extLst>
          </p:cNvPr>
          <p:cNvPicPr>
            <a:picLocks noChangeAspect="1"/>
          </p:cNvPicPr>
          <p:nvPr/>
        </p:nvPicPr>
        <p:blipFill rotWithShape="1">
          <a:blip r:embed="rId3">
            <a:extLst>
              <a:ext uri="{28A0092B-C50C-407E-A947-70E740481C1C}">
                <a14:useLocalDpi xmlns:a14="http://schemas.microsoft.com/office/drawing/2010/main" val="0"/>
              </a:ext>
            </a:extLst>
          </a:blip>
          <a:srcRect b="7325"/>
          <a:stretch/>
        </p:blipFill>
        <p:spPr>
          <a:xfrm>
            <a:off x="1652002" y="1051767"/>
            <a:ext cx="8887996" cy="5491273"/>
          </a:xfrm>
          <a:prstGeom prst="rect">
            <a:avLst/>
          </a:prstGeom>
        </p:spPr>
      </p:pic>
    </p:spTree>
    <p:extLst>
      <p:ext uri="{BB962C8B-B14F-4D97-AF65-F5344CB8AC3E}">
        <p14:creationId xmlns:p14="http://schemas.microsoft.com/office/powerpoint/2010/main" val="3978949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3ED133-DA19-7147-B539-EC8536893B19}"/>
              </a:ext>
            </a:extLst>
          </p:cNvPr>
          <p:cNvSpPr/>
          <p:nvPr/>
        </p:nvSpPr>
        <p:spPr>
          <a:xfrm>
            <a:off x="2016541"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 name="Rectangle 3">
            <a:extLst>
              <a:ext uri="{FF2B5EF4-FFF2-40B4-BE49-F238E27FC236}">
                <a16:creationId xmlns:a16="http://schemas.microsoft.com/office/drawing/2014/main" id="{E22C5A2F-D0CD-F58D-31C9-0D4E00F5B8A8}"/>
              </a:ext>
            </a:extLst>
          </p:cNvPr>
          <p:cNvSpPr/>
          <p:nvPr/>
        </p:nvSpPr>
        <p:spPr>
          <a:xfrm>
            <a:off x="132681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 name="Rectangle 4">
            <a:extLst>
              <a:ext uri="{FF2B5EF4-FFF2-40B4-BE49-F238E27FC236}">
                <a16:creationId xmlns:a16="http://schemas.microsoft.com/office/drawing/2014/main" id="{FE56F468-CD37-F626-9CDC-66D9C286F3D2}"/>
              </a:ext>
            </a:extLst>
          </p:cNvPr>
          <p:cNvSpPr/>
          <p:nvPr/>
        </p:nvSpPr>
        <p:spPr>
          <a:xfrm>
            <a:off x="3155608"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Rectangle 5">
            <a:extLst>
              <a:ext uri="{FF2B5EF4-FFF2-40B4-BE49-F238E27FC236}">
                <a16:creationId xmlns:a16="http://schemas.microsoft.com/office/drawing/2014/main" id="{04842BB9-E3E5-E5FC-9582-7CFCB3FD57D5}"/>
              </a:ext>
            </a:extLst>
          </p:cNvPr>
          <p:cNvSpPr/>
          <p:nvPr/>
        </p:nvSpPr>
        <p:spPr>
          <a:xfrm>
            <a:off x="1826842"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 Entrance (lib_1)</a:t>
            </a:r>
          </a:p>
        </p:txBody>
      </p:sp>
      <p:sp>
        <p:nvSpPr>
          <p:cNvPr id="7" name="Rectangle 6">
            <a:extLst>
              <a:ext uri="{FF2B5EF4-FFF2-40B4-BE49-F238E27FC236}">
                <a16:creationId xmlns:a16="http://schemas.microsoft.com/office/drawing/2014/main" id="{D9E4B9A4-243B-4365-11F5-39B2FB3F19BC}"/>
              </a:ext>
            </a:extLst>
          </p:cNvPr>
          <p:cNvSpPr/>
          <p:nvPr/>
        </p:nvSpPr>
        <p:spPr>
          <a:xfrm>
            <a:off x="1066806"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8" name="Rectangle 7">
            <a:extLst>
              <a:ext uri="{FF2B5EF4-FFF2-40B4-BE49-F238E27FC236}">
                <a16:creationId xmlns:a16="http://schemas.microsoft.com/office/drawing/2014/main" id="{7CC4CD58-BD87-32F7-F87F-B6A2DBB67CE9}"/>
              </a:ext>
            </a:extLst>
          </p:cNvPr>
          <p:cNvSpPr/>
          <p:nvPr/>
        </p:nvSpPr>
        <p:spPr>
          <a:xfrm>
            <a:off x="1833504"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8D3220AC-7320-C697-E0A5-53D3AD82842A}"/>
              </a:ext>
            </a:extLst>
          </p:cNvPr>
          <p:cNvSpPr/>
          <p:nvPr/>
        </p:nvSpPr>
        <p:spPr>
          <a:xfrm>
            <a:off x="2089206"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sp>
        <p:nvSpPr>
          <p:cNvPr id="13" name="Rectangle 12">
            <a:extLst>
              <a:ext uri="{FF2B5EF4-FFF2-40B4-BE49-F238E27FC236}">
                <a16:creationId xmlns:a16="http://schemas.microsoft.com/office/drawing/2014/main" id="{C204A133-C4DC-1D19-768D-A319A5B2BF05}"/>
              </a:ext>
            </a:extLst>
          </p:cNvPr>
          <p:cNvSpPr/>
          <p:nvPr/>
        </p:nvSpPr>
        <p:spPr>
          <a:xfrm>
            <a:off x="1643805"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14" name="Rectangle 13">
            <a:extLst>
              <a:ext uri="{FF2B5EF4-FFF2-40B4-BE49-F238E27FC236}">
                <a16:creationId xmlns:a16="http://schemas.microsoft.com/office/drawing/2014/main" id="{369A3FCC-28BA-C7CE-966E-1B00E4707392}"/>
              </a:ext>
            </a:extLst>
          </p:cNvPr>
          <p:cNvSpPr/>
          <p:nvPr/>
        </p:nvSpPr>
        <p:spPr>
          <a:xfrm>
            <a:off x="3659957"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Rectangle 14">
            <a:extLst>
              <a:ext uri="{FF2B5EF4-FFF2-40B4-BE49-F238E27FC236}">
                <a16:creationId xmlns:a16="http://schemas.microsoft.com/office/drawing/2014/main" id="{7AA582C6-291D-23FB-6FA8-CAFC00257B46}"/>
              </a:ext>
            </a:extLst>
          </p:cNvPr>
          <p:cNvSpPr/>
          <p:nvPr/>
        </p:nvSpPr>
        <p:spPr>
          <a:xfrm>
            <a:off x="2861806"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4" name="Rectangle 23">
            <a:extLst>
              <a:ext uri="{FF2B5EF4-FFF2-40B4-BE49-F238E27FC236}">
                <a16:creationId xmlns:a16="http://schemas.microsoft.com/office/drawing/2014/main" id="{AC102811-9AFB-06D7-5ED9-561E86FB4113}"/>
              </a:ext>
            </a:extLst>
          </p:cNvPr>
          <p:cNvSpPr/>
          <p:nvPr/>
        </p:nvSpPr>
        <p:spPr>
          <a:xfrm>
            <a:off x="3064661"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31" name="Rectangle 30">
            <a:extLst>
              <a:ext uri="{FF2B5EF4-FFF2-40B4-BE49-F238E27FC236}">
                <a16:creationId xmlns:a16="http://schemas.microsoft.com/office/drawing/2014/main" id="{B431BDAF-DF4E-F4D6-393D-D676D45315AF}"/>
              </a:ext>
            </a:extLst>
          </p:cNvPr>
          <p:cNvSpPr/>
          <p:nvPr/>
        </p:nvSpPr>
        <p:spPr>
          <a:xfrm>
            <a:off x="615700"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32" name="Rectangle 31">
            <a:extLst>
              <a:ext uri="{FF2B5EF4-FFF2-40B4-BE49-F238E27FC236}">
                <a16:creationId xmlns:a16="http://schemas.microsoft.com/office/drawing/2014/main" id="{48032460-BD74-829A-EF88-607B22407C91}"/>
              </a:ext>
            </a:extLst>
          </p:cNvPr>
          <p:cNvSpPr/>
          <p:nvPr/>
        </p:nvSpPr>
        <p:spPr>
          <a:xfrm>
            <a:off x="263515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33" name="Rectangle 32">
            <a:extLst>
              <a:ext uri="{FF2B5EF4-FFF2-40B4-BE49-F238E27FC236}">
                <a16:creationId xmlns:a16="http://schemas.microsoft.com/office/drawing/2014/main" id="{A987448B-40B1-9F43-C118-B5CF75904880}"/>
              </a:ext>
            </a:extLst>
          </p:cNvPr>
          <p:cNvSpPr/>
          <p:nvPr/>
        </p:nvSpPr>
        <p:spPr>
          <a:xfrm>
            <a:off x="3659957"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34" name="Rectangle 33">
            <a:extLst>
              <a:ext uri="{FF2B5EF4-FFF2-40B4-BE49-F238E27FC236}">
                <a16:creationId xmlns:a16="http://schemas.microsoft.com/office/drawing/2014/main" id="{586F4343-D9E3-7405-42A0-BD601C4CDFA3}"/>
              </a:ext>
            </a:extLst>
          </p:cNvPr>
          <p:cNvSpPr/>
          <p:nvPr/>
        </p:nvSpPr>
        <p:spPr>
          <a:xfrm>
            <a:off x="4116097"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cxnSp>
        <p:nvCxnSpPr>
          <p:cNvPr id="36" name="Straight Arrow Connector 35">
            <a:extLst>
              <a:ext uri="{FF2B5EF4-FFF2-40B4-BE49-F238E27FC236}">
                <a16:creationId xmlns:a16="http://schemas.microsoft.com/office/drawing/2014/main" id="{DCE5E689-AA9C-D9F7-CBF5-36838E7DF355}"/>
              </a:ext>
            </a:extLst>
          </p:cNvPr>
          <p:cNvCxnSpPr>
            <a:cxnSpLocks/>
            <a:stCxn id="6" idx="0"/>
            <a:endCxn id="5" idx="2"/>
          </p:cNvCxnSpPr>
          <p:nvPr/>
        </p:nvCxnSpPr>
        <p:spPr>
          <a:xfrm flipV="1">
            <a:off x="2707677"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634E7D-3CB6-0633-AF58-6C59BFDD1118}"/>
              </a:ext>
            </a:extLst>
          </p:cNvPr>
          <p:cNvCxnSpPr>
            <a:stCxn id="5" idx="0"/>
            <a:endCxn id="14" idx="2"/>
          </p:cNvCxnSpPr>
          <p:nvPr/>
        </p:nvCxnSpPr>
        <p:spPr>
          <a:xfrm flipV="1">
            <a:off x="3338646"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AE44C79-346E-9F0E-802F-20CC2C5C50AB}"/>
              </a:ext>
            </a:extLst>
          </p:cNvPr>
          <p:cNvCxnSpPr>
            <a:stCxn id="14" idx="0"/>
            <a:endCxn id="34" idx="2"/>
          </p:cNvCxnSpPr>
          <p:nvPr/>
        </p:nvCxnSpPr>
        <p:spPr>
          <a:xfrm flipV="1">
            <a:off x="3842995"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5D18A5-3502-E528-2A70-D17FC339EEF1}"/>
              </a:ext>
            </a:extLst>
          </p:cNvPr>
          <p:cNvCxnSpPr>
            <a:stCxn id="14" idx="0"/>
            <a:endCxn id="33" idx="2"/>
          </p:cNvCxnSpPr>
          <p:nvPr/>
        </p:nvCxnSpPr>
        <p:spPr>
          <a:xfrm flipV="1">
            <a:off x="3842995"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0A2D811E-63B0-889D-079F-4E089577474B}"/>
              </a:ext>
            </a:extLst>
          </p:cNvPr>
          <p:cNvCxnSpPr>
            <a:stCxn id="15" idx="0"/>
            <a:endCxn id="24" idx="2"/>
          </p:cNvCxnSpPr>
          <p:nvPr/>
        </p:nvCxnSpPr>
        <p:spPr>
          <a:xfrm flipV="1">
            <a:off x="3044844"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0D2320-8E5D-F984-9D31-1D687EDAC8E3}"/>
              </a:ext>
            </a:extLst>
          </p:cNvPr>
          <p:cNvCxnSpPr>
            <a:stCxn id="15" idx="0"/>
            <a:endCxn id="32" idx="2"/>
          </p:cNvCxnSpPr>
          <p:nvPr/>
        </p:nvCxnSpPr>
        <p:spPr>
          <a:xfrm flipH="1" flipV="1">
            <a:off x="2818188"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C1992E12-BC8A-7650-4E40-805DE9F41F96}"/>
              </a:ext>
            </a:extLst>
          </p:cNvPr>
          <p:cNvCxnSpPr>
            <a:stCxn id="3" idx="0"/>
            <a:endCxn id="10" idx="2"/>
          </p:cNvCxnSpPr>
          <p:nvPr/>
        </p:nvCxnSpPr>
        <p:spPr>
          <a:xfrm flipV="1">
            <a:off x="2199579"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D269B0-A857-9A66-D07D-04B3D1445AC2}"/>
              </a:ext>
            </a:extLst>
          </p:cNvPr>
          <p:cNvCxnSpPr>
            <a:stCxn id="3" idx="0"/>
            <a:endCxn id="13" idx="2"/>
          </p:cNvCxnSpPr>
          <p:nvPr/>
        </p:nvCxnSpPr>
        <p:spPr>
          <a:xfrm flipH="1" flipV="1">
            <a:off x="1826843"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B29A300-1DA0-EB76-5248-6B41BF9F6079}"/>
              </a:ext>
            </a:extLst>
          </p:cNvPr>
          <p:cNvCxnSpPr>
            <a:stCxn id="5" idx="0"/>
            <a:endCxn id="15" idx="2"/>
          </p:cNvCxnSpPr>
          <p:nvPr/>
        </p:nvCxnSpPr>
        <p:spPr>
          <a:xfrm flipH="1" flipV="1">
            <a:off x="3044844"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8CC8969-1B77-FE83-3038-095AEFFF38AC}"/>
              </a:ext>
            </a:extLst>
          </p:cNvPr>
          <p:cNvCxnSpPr>
            <a:stCxn id="4" idx="0"/>
            <a:endCxn id="7" idx="2"/>
          </p:cNvCxnSpPr>
          <p:nvPr/>
        </p:nvCxnSpPr>
        <p:spPr>
          <a:xfrm flipH="1" flipV="1">
            <a:off x="1249844"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186E0B-A63B-BE80-15C0-228BE31FDE1A}"/>
              </a:ext>
            </a:extLst>
          </p:cNvPr>
          <p:cNvCxnSpPr>
            <a:stCxn id="4" idx="0"/>
            <a:endCxn id="31" idx="2"/>
          </p:cNvCxnSpPr>
          <p:nvPr/>
        </p:nvCxnSpPr>
        <p:spPr>
          <a:xfrm flipH="1" flipV="1">
            <a:off x="798738"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4611E4A5-5677-EF2E-B95D-4846F4AC796D}"/>
              </a:ext>
            </a:extLst>
          </p:cNvPr>
          <p:cNvCxnSpPr>
            <a:stCxn id="8" idx="0"/>
            <a:endCxn id="3" idx="2"/>
          </p:cNvCxnSpPr>
          <p:nvPr/>
        </p:nvCxnSpPr>
        <p:spPr>
          <a:xfrm flipV="1">
            <a:off x="2016542"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C069F5-9D20-CE77-D1C7-3E851F77672E}"/>
              </a:ext>
            </a:extLst>
          </p:cNvPr>
          <p:cNvCxnSpPr>
            <a:cxnSpLocks/>
            <a:stCxn id="8" idx="0"/>
            <a:endCxn id="4" idx="2"/>
          </p:cNvCxnSpPr>
          <p:nvPr/>
        </p:nvCxnSpPr>
        <p:spPr>
          <a:xfrm flipH="1" flipV="1">
            <a:off x="1509857"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0B05A73C-4057-57B8-85A9-AF3E66440411}"/>
              </a:ext>
            </a:extLst>
          </p:cNvPr>
          <p:cNvCxnSpPr>
            <a:cxnSpLocks/>
            <a:stCxn id="6" idx="0"/>
            <a:endCxn id="8" idx="2"/>
          </p:cNvCxnSpPr>
          <p:nvPr/>
        </p:nvCxnSpPr>
        <p:spPr>
          <a:xfrm flipH="1" flipV="1">
            <a:off x="2016542"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2" name="Rectangle 161">
            <a:extLst>
              <a:ext uri="{FF2B5EF4-FFF2-40B4-BE49-F238E27FC236}">
                <a16:creationId xmlns:a16="http://schemas.microsoft.com/office/drawing/2014/main" id="{24BE04F8-47E8-571C-52B6-9B8385E264FE}"/>
              </a:ext>
            </a:extLst>
          </p:cNvPr>
          <p:cNvSpPr/>
          <p:nvPr/>
        </p:nvSpPr>
        <p:spPr>
          <a:xfrm>
            <a:off x="8110224"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63" name="Rectangle 162">
            <a:extLst>
              <a:ext uri="{FF2B5EF4-FFF2-40B4-BE49-F238E27FC236}">
                <a16:creationId xmlns:a16="http://schemas.microsoft.com/office/drawing/2014/main" id="{8D6D3866-0D4D-9C4C-D358-D0C625772A82}"/>
              </a:ext>
            </a:extLst>
          </p:cNvPr>
          <p:cNvSpPr/>
          <p:nvPr/>
        </p:nvSpPr>
        <p:spPr>
          <a:xfrm>
            <a:off x="7420502"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4" name="Rectangle 163">
            <a:extLst>
              <a:ext uri="{FF2B5EF4-FFF2-40B4-BE49-F238E27FC236}">
                <a16:creationId xmlns:a16="http://schemas.microsoft.com/office/drawing/2014/main" id="{512CF1D8-7E65-2074-F936-5B8DF2D7A752}"/>
              </a:ext>
            </a:extLst>
          </p:cNvPr>
          <p:cNvSpPr/>
          <p:nvPr/>
        </p:nvSpPr>
        <p:spPr>
          <a:xfrm>
            <a:off x="9249291"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5" name="Rectangle 164">
            <a:extLst>
              <a:ext uri="{FF2B5EF4-FFF2-40B4-BE49-F238E27FC236}">
                <a16:creationId xmlns:a16="http://schemas.microsoft.com/office/drawing/2014/main" id="{A74533E7-D559-8B40-DE49-3EE5ADBA347D}"/>
              </a:ext>
            </a:extLst>
          </p:cNvPr>
          <p:cNvSpPr/>
          <p:nvPr/>
        </p:nvSpPr>
        <p:spPr>
          <a:xfrm>
            <a:off x="7920525"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Office Entrance (office_1)</a:t>
            </a:r>
          </a:p>
        </p:txBody>
      </p:sp>
      <p:sp>
        <p:nvSpPr>
          <p:cNvPr id="166" name="Rectangle 165">
            <a:extLst>
              <a:ext uri="{FF2B5EF4-FFF2-40B4-BE49-F238E27FC236}">
                <a16:creationId xmlns:a16="http://schemas.microsoft.com/office/drawing/2014/main" id="{329EB3F1-5B67-464E-8E3D-E20A993D61ED}"/>
              </a:ext>
            </a:extLst>
          </p:cNvPr>
          <p:cNvSpPr/>
          <p:nvPr/>
        </p:nvSpPr>
        <p:spPr>
          <a:xfrm>
            <a:off x="7160489"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167" name="Rectangle 166">
            <a:extLst>
              <a:ext uri="{FF2B5EF4-FFF2-40B4-BE49-F238E27FC236}">
                <a16:creationId xmlns:a16="http://schemas.microsoft.com/office/drawing/2014/main" id="{5E0FA76B-6304-AD99-715E-6382FCCC7B40}"/>
              </a:ext>
            </a:extLst>
          </p:cNvPr>
          <p:cNvSpPr/>
          <p:nvPr/>
        </p:nvSpPr>
        <p:spPr>
          <a:xfrm>
            <a:off x="7927187"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8" name="Rectangle 167">
            <a:extLst>
              <a:ext uri="{FF2B5EF4-FFF2-40B4-BE49-F238E27FC236}">
                <a16:creationId xmlns:a16="http://schemas.microsoft.com/office/drawing/2014/main" id="{7BC72B42-3BB1-FC77-425C-5D8A83BD4A77}"/>
              </a:ext>
            </a:extLst>
          </p:cNvPr>
          <p:cNvSpPr/>
          <p:nvPr/>
        </p:nvSpPr>
        <p:spPr>
          <a:xfrm>
            <a:off x="8182889"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169" name="Rectangle 168">
            <a:extLst>
              <a:ext uri="{FF2B5EF4-FFF2-40B4-BE49-F238E27FC236}">
                <a16:creationId xmlns:a16="http://schemas.microsoft.com/office/drawing/2014/main" id="{314B6FAB-D5B5-0EFB-5FDF-71FF1A52B81D}"/>
              </a:ext>
            </a:extLst>
          </p:cNvPr>
          <p:cNvSpPr/>
          <p:nvPr/>
        </p:nvSpPr>
        <p:spPr>
          <a:xfrm>
            <a:off x="7737488"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70" name="Rectangle 169">
            <a:extLst>
              <a:ext uri="{FF2B5EF4-FFF2-40B4-BE49-F238E27FC236}">
                <a16:creationId xmlns:a16="http://schemas.microsoft.com/office/drawing/2014/main" id="{9B8E5789-0F74-DA5F-6258-6E0405C39635}"/>
              </a:ext>
            </a:extLst>
          </p:cNvPr>
          <p:cNvSpPr/>
          <p:nvPr/>
        </p:nvSpPr>
        <p:spPr>
          <a:xfrm>
            <a:off x="9753640"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71" name="Rectangle 170">
            <a:extLst>
              <a:ext uri="{FF2B5EF4-FFF2-40B4-BE49-F238E27FC236}">
                <a16:creationId xmlns:a16="http://schemas.microsoft.com/office/drawing/2014/main" id="{F449E8B1-AD58-4EB8-194E-54F2817C65B6}"/>
              </a:ext>
            </a:extLst>
          </p:cNvPr>
          <p:cNvSpPr/>
          <p:nvPr/>
        </p:nvSpPr>
        <p:spPr>
          <a:xfrm>
            <a:off x="895548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72" name="Rectangle 171">
            <a:extLst>
              <a:ext uri="{FF2B5EF4-FFF2-40B4-BE49-F238E27FC236}">
                <a16:creationId xmlns:a16="http://schemas.microsoft.com/office/drawing/2014/main" id="{D03D1063-141D-3E86-B519-F5DD1D199DA1}"/>
              </a:ext>
            </a:extLst>
          </p:cNvPr>
          <p:cNvSpPr/>
          <p:nvPr/>
        </p:nvSpPr>
        <p:spPr>
          <a:xfrm>
            <a:off x="9158344"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73" name="Rectangle 172">
            <a:extLst>
              <a:ext uri="{FF2B5EF4-FFF2-40B4-BE49-F238E27FC236}">
                <a16:creationId xmlns:a16="http://schemas.microsoft.com/office/drawing/2014/main" id="{30900EA1-86CC-6465-7943-17661104E8B6}"/>
              </a:ext>
            </a:extLst>
          </p:cNvPr>
          <p:cNvSpPr/>
          <p:nvPr/>
        </p:nvSpPr>
        <p:spPr>
          <a:xfrm>
            <a:off x="6709383"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174" name="Rectangle 173">
            <a:extLst>
              <a:ext uri="{FF2B5EF4-FFF2-40B4-BE49-F238E27FC236}">
                <a16:creationId xmlns:a16="http://schemas.microsoft.com/office/drawing/2014/main" id="{B7103DEB-3395-1362-D8A7-4206E3872D05}"/>
              </a:ext>
            </a:extLst>
          </p:cNvPr>
          <p:cNvSpPr/>
          <p:nvPr/>
        </p:nvSpPr>
        <p:spPr>
          <a:xfrm>
            <a:off x="8728833"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75" name="Rectangle 174">
            <a:extLst>
              <a:ext uri="{FF2B5EF4-FFF2-40B4-BE49-F238E27FC236}">
                <a16:creationId xmlns:a16="http://schemas.microsoft.com/office/drawing/2014/main" id="{3A12395A-9A03-8FD0-6A1F-06BC28B6CCE6}"/>
              </a:ext>
            </a:extLst>
          </p:cNvPr>
          <p:cNvSpPr/>
          <p:nvPr/>
        </p:nvSpPr>
        <p:spPr>
          <a:xfrm>
            <a:off x="975364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176" name="Rectangle 175">
            <a:extLst>
              <a:ext uri="{FF2B5EF4-FFF2-40B4-BE49-F238E27FC236}">
                <a16:creationId xmlns:a16="http://schemas.microsoft.com/office/drawing/2014/main" id="{61AE8F3A-8E3F-43FD-EBEA-EF22F8E24269}"/>
              </a:ext>
            </a:extLst>
          </p:cNvPr>
          <p:cNvSpPr/>
          <p:nvPr/>
        </p:nvSpPr>
        <p:spPr>
          <a:xfrm>
            <a:off x="10209780"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cxnSp>
        <p:nvCxnSpPr>
          <p:cNvPr id="177" name="Straight Arrow Connector 176">
            <a:extLst>
              <a:ext uri="{FF2B5EF4-FFF2-40B4-BE49-F238E27FC236}">
                <a16:creationId xmlns:a16="http://schemas.microsoft.com/office/drawing/2014/main" id="{BFBFCBE1-02F7-1E05-09C6-6C45071EADE4}"/>
              </a:ext>
            </a:extLst>
          </p:cNvPr>
          <p:cNvCxnSpPr>
            <a:cxnSpLocks/>
            <a:stCxn id="165" idx="0"/>
            <a:endCxn id="164" idx="2"/>
          </p:cNvCxnSpPr>
          <p:nvPr/>
        </p:nvCxnSpPr>
        <p:spPr>
          <a:xfrm flipV="1">
            <a:off x="8801360"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2B99983-A01C-CF8A-05F9-6401883E33D3}"/>
              </a:ext>
            </a:extLst>
          </p:cNvPr>
          <p:cNvCxnSpPr>
            <a:stCxn id="164" idx="0"/>
            <a:endCxn id="170" idx="2"/>
          </p:cNvCxnSpPr>
          <p:nvPr/>
        </p:nvCxnSpPr>
        <p:spPr>
          <a:xfrm flipV="1">
            <a:off x="9432329"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F01D0C4D-F6BE-F024-EE74-EB7AF0F54035}"/>
              </a:ext>
            </a:extLst>
          </p:cNvPr>
          <p:cNvCxnSpPr>
            <a:stCxn id="170" idx="0"/>
            <a:endCxn id="176" idx="2"/>
          </p:cNvCxnSpPr>
          <p:nvPr/>
        </p:nvCxnSpPr>
        <p:spPr>
          <a:xfrm flipV="1">
            <a:off x="9936678"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53E2AB8-6C7D-3FA2-1318-F893815403F7}"/>
              </a:ext>
            </a:extLst>
          </p:cNvPr>
          <p:cNvCxnSpPr>
            <a:stCxn id="170" idx="0"/>
            <a:endCxn id="175" idx="2"/>
          </p:cNvCxnSpPr>
          <p:nvPr/>
        </p:nvCxnSpPr>
        <p:spPr>
          <a:xfrm flipV="1">
            <a:off x="9936678"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1" name="Straight Arrow Connector 180">
            <a:extLst>
              <a:ext uri="{FF2B5EF4-FFF2-40B4-BE49-F238E27FC236}">
                <a16:creationId xmlns:a16="http://schemas.microsoft.com/office/drawing/2014/main" id="{C42926B7-64DC-E294-46A5-80259A0E1EA1}"/>
              </a:ext>
            </a:extLst>
          </p:cNvPr>
          <p:cNvCxnSpPr>
            <a:stCxn id="171" idx="0"/>
            <a:endCxn id="172" idx="2"/>
          </p:cNvCxnSpPr>
          <p:nvPr/>
        </p:nvCxnSpPr>
        <p:spPr>
          <a:xfrm flipV="1">
            <a:off x="9138527"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0A21FA7-BC2E-7E26-C0DA-A111B5F4FD53}"/>
              </a:ext>
            </a:extLst>
          </p:cNvPr>
          <p:cNvCxnSpPr>
            <a:stCxn id="171" idx="0"/>
            <a:endCxn id="174" idx="2"/>
          </p:cNvCxnSpPr>
          <p:nvPr/>
        </p:nvCxnSpPr>
        <p:spPr>
          <a:xfrm flipH="1" flipV="1">
            <a:off x="8911871"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CEAA6FE4-7FDB-9428-9094-F066C1CD65D0}"/>
              </a:ext>
            </a:extLst>
          </p:cNvPr>
          <p:cNvCxnSpPr>
            <a:stCxn id="162" idx="0"/>
            <a:endCxn id="168" idx="2"/>
          </p:cNvCxnSpPr>
          <p:nvPr/>
        </p:nvCxnSpPr>
        <p:spPr>
          <a:xfrm flipV="1">
            <a:off x="8293262"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B5B9BED-2323-9827-0B56-E02AD3AD89A9}"/>
              </a:ext>
            </a:extLst>
          </p:cNvPr>
          <p:cNvCxnSpPr>
            <a:stCxn id="162" idx="0"/>
            <a:endCxn id="169" idx="2"/>
          </p:cNvCxnSpPr>
          <p:nvPr/>
        </p:nvCxnSpPr>
        <p:spPr>
          <a:xfrm flipH="1" flipV="1">
            <a:off x="7920526"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0F5D08AA-142E-D369-26C5-415A96883808}"/>
              </a:ext>
            </a:extLst>
          </p:cNvPr>
          <p:cNvCxnSpPr>
            <a:stCxn id="164" idx="0"/>
            <a:endCxn id="171" idx="2"/>
          </p:cNvCxnSpPr>
          <p:nvPr/>
        </p:nvCxnSpPr>
        <p:spPr>
          <a:xfrm flipH="1" flipV="1">
            <a:off x="9138527"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0FAFCF8E-99B2-3C7D-F965-4C0412180841}"/>
              </a:ext>
            </a:extLst>
          </p:cNvPr>
          <p:cNvCxnSpPr>
            <a:stCxn id="163" idx="0"/>
            <a:endCxn id="166" idx="2"/>
          </p:cNvCxnSpPr>
          <p:nvPr/>
        </p:nvCxnSpPr>
        <p:spPr>
          <a:xfrm flipH="1" flipV="1">
            <a:off x="7343527"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BB3733FC-ECEC-A12E-9450-94040D373FBE}"/>
              </a:ext>
            </a:extLst>
          </p:cNvPr>
          <p:cNvCxnSpPr>
            <a:stCxn id="163" idx="0"/>
            <a:endCxn id="173" idx="2"/>
          </p:cNvCxnSpPr>
          <p:nvPr/>
        </p:nvCxnSpPr>
        <p:spPr>
          <a:xfrm flipH="1" flipV="1">
            <a:off x="6892421"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8" name="Straight Arrow Connector 187">
            <a:extLst>
              <a:ext uri="{FF2B5EF4-FFF2-40B4-BE49-F238E27FC236}">
                <a16:creationId xmlns:a16="http://schemas.microsoft.com/office/drawing/2014/main" id="{FCDFFE8C-5276-8D89-BF94-01496CD3831B}"/>
              </a:ext>
            </a:extLst>
          </p:cNvPr>
          <p:cNvCxnSpPr>
            <a:stCxn id="167" idx="0"/>
            <a:endCxn id="162" idx="2"/>
          </p:cNvCxnSpPr>
          <p:nvPr/>
        </p:nvCxnSpPr>
        <p:spPr>
          <a:xfrm flipV="1">
            <a:off x="8110225"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7398747-E3A1-A582-A030-8FCD32F4652C}"/>
              </a:ext>
            </a:extLst>
          </p:cNvPr>
          <p:cNvCxnSpPr>
            <a:cxnSpLocks/>
            <a:stCxn id="167" idx="0"/>
            <a:endCxn id="163" idx="2"/>
          </p:cNvCxnSpPr>
          <p:nvPr/>
        </p:nvCxnSpPr>
        <p:spPr>
          <a:xfrm flipH="1" flipV="1">
            <a:off x="7603540"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0" name="Straight Arrow Connector 189">
            <a:extLst>
              <a:ext uri="{FF2B5EF4-FFF2-40B4-BE49-F238E27FC236}">
                <a16:creationId xmlns:a16="http://schemas.microsoft.com/office/drawing/2014/main" id="{D6D7B1AB-EC56-D1BE-FEF1-2E545061A9EB}"/>
              </a:ext>
            </a:extLst>
          </p:cNvPr>
          <p:cNvCxnSpPr>
            <a:cxnSpLocks/>
            <a:stCxn id="165" idx="0"/>
            <a:endCxn id="167" idx="2"/>
          </p:cNvCxnSpPr>
          <p:nvPr/>
        </p:nvCxnSpPr>
        <p:spPr>
          <a:xfrm flipH="1" flipV="1">
            <a:off x="8110225"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901FDBCB-9023-41BA-DAF3-CAAA65DEE199}"/>
              </a:ext>
            </a:extLst>
          </p:cNvPr>
          <p:cNvSpPr txBox="1"/>
          <p:nvPr/>
        </p:nvSpPr>
        <p:spPr>
          <a:xfrm>
            <a:off x="1432881" y="618309"/>
            <a:ext cx="1274796" cy="369332"/>
          </a:xfrm>
          <a:prstGeom prst="rect">
            <a:avLst/>
          </a:prstGeom>
          <a:noFill/>
        </p:spPr>
        <p:txBody>
          <a:bodyPr wrap="square" rtlCol="0">
            <a:spAutoFit/>
          </a:bodyPr>
          <a:lstStyle/>
          <a:p>
            <a:r>
              <a:rPr lang="en-US" dirty="0">
                <a:solidFill>
                  <a:schemeClr val="bg1"/>
                </a:solidFill>
              </a:rPr>
              <a:t>Version 3</a:t>
            </a:r>
          </a:p>
        </p:txBody>
      </p:sp>
      <p:sp>
        <p:nvSpPr>
          <p:cNvPr id="9" name="Star: 5 Points 8">
            <a:extLst>
              <a:ext uri="{FF2B5EF4-FFF2-40B4-BE49-F238E27FC236}">
                <a16:creationId xmlns:a16="http://schemas.microsoft.com/office/drawing/2014/main" id="{FCDD5ADA-211B-CF47-CD93-9B19AF443548}"/>
              </a:ext>
            </a:extLst>
          </p:cNvPr>
          <p:cNvSpPr/>
          <p:nvPr/>
        </p:nvSpPr>
        <p:spPr>
          <a:xfrm>
            <a:off x="3101582" y="2217632"/>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FDCD4137-A17A-F615-E94B-CC6ED938975D}"/>
              </a:ext>
            </a:extLst>
          </p:cNvPr>
          <p:cNvSpPr/>
          <p:nvPr/>
        </p:nvSpPr>
        <p:spPr>
          <a:xfrm>
            <a:off x="1319845" y="2834289"/>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0A70A8A0-9842-D6F0-D496-5D41852F910C}"/>
              </a:ext>
            </a:extLst>
          </p:cNvPr>
          <p:cNvSpPr/>
          <p:nvPr/>
        </p:nvSpPr>
        <p:spPr>
          <a:xfrm>
            <a:off x="9195265" y="2205838"/>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7A8E053B-148C-1B3B-EF3D-C85F37E96CF0}"/>
              </a:ext>
            </a:extLst>
          </p:cNvPr>
          <p:cNvSpPr/>
          <p:nvPr/>
        </p:nvSpPr>
        <p:spPr>
          <a:xfrm>
            <a:off x="9800754" y="2943485"/>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225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2" name="Picture 1">
            <a:extLst>
              <a:ext uri="{FF2B5EF4-FFF2-40B4-BE49-F238E27FC236}">
                <a16:creationId xmlns:a16="http://schemas.microsoft.com/office/drawing/2014/main" id="{E33C25EE-8AD0-7926-4F69-89204D1B4D65}"/>
              </a:ext>
            </a:extLst>
          </p:cNvPr>
          <p:cNvPicPr>
            <a:picLocks noChangeAspect="1"/>
          </p:cNvPicPr>
          <p:nvPr/>
        </p:nvPicPr>
        <p:blipFill rotWithShape="1">
          <a:blip r:embed="rId3">
            <a:extLst>
              <a:ext uri="{28A0092B-C50C-407E-A947-70E740481C1C}">
                <a14:useLocalDpi xmlns:a14="http://schemas.microsoft.com/office/drawing/2010/main" val="0"/>
              </a:ext>
            </a:extLst>
          </a:blip>
          <a:srcRect b="7325"/>
          <a:stretch/>
        </p:blipFill>
        <p:spPr>
          <a:xfrm>
            <a:off x="1652002" y="1051767"/>
            <a:ext cx="8887996" cy="5491273"/>
          </a:xfrm>
          <a:prstGeom prst="rect">
            <a:avLst/>
          </a:prstGeom>
        </p:spPr>
      </p:pic>
      <p:sp>
        <p:nvSpPr>
          <p:cNvPr id="3" name="Speech Bubble: Oval 2">
            <a:extLst>
              <a:ext uri="{FF2B5EF4-FFF2-40B4-BE49-F238E27FC236}">
                <a16:creationId xmlns:a16="http://schemas.microsoft.com/office/drawing/2014/main" id="{7CEEF139-9CCB-3D94-40BB-318CA3E20949}"/>
              </a:ext>
            </a:extLst>
          </p:cNvPr>
          <p:cNvSpPr/>
          <p:nvPr/>
        </p:nvSpPr>
        <p:spPr>
          <a:xfrm>
            <a:off x="2832054" y="1726702"/>
            <a:ext cx="1348033" cy="686081"/>
          </a:xfrm>
          <a:prstGeom prst="wedgeEllipseCallout">
            <a:avLst>
              <a:gd name="adj1" fmla="val -3350"/>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2A4CC5D3-9D26-0D1D-F572-02F0092B1DFA}"/>
              </a:ext>
            </a:extLst>
          </p:cNvPr>
          <p:cNvSpPr/>
          <p:nvPr/>
        </p:nvSpPr>
        <p:spPr>
          <a:xfrm>
            <a:off x="1996683" y="2320758"/>
            <a:ext cx="1348033" cy="686081"/>
          </a:xfrm>
          <a:prstGeom prst="wedgeEllipseCallout">
            <a:avLst>
              <a:gd name="adj1" fmla="val 16232"/>
              <a:gd name="adj2" fmla="val 7898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5" name="Speech Bubble: Oval 4">
            <a:extLst>
              <a:ext uri="{FF2B5EF4-FFF2-40B4-BE49-F238E27FC236}">
                <a16:creationId xmlns:a16="http://schemas.microsoft.com/office/drawing/2014/main" id="{5D4E01C8-85CA-8203-AEA3-2769A4ED7AE4}"/>
              </a:ext>
            </a:extLst>
          </p:cNvPr>
          <p:cNvSpPr/>
          <p:nvPr/>
        </p:nvSpPr>
        <p:spPr>
          <a:xfrm>
            <a:off x="3970301" y="2023730"/>
            <a:ext cx="1348033" cy="686081"/>
          </a:xfrm>
          <a:prstGeom prst="wedgeEllipseCallout">
            <a:avLst>
              <a:gd name="adj1" fmla="val 14832"/>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AFD2BF55-AEEA-85AF-76DC-A965178D2AC2}"/>
              </a:ext>
            </a:extLst>
          </p:cNvPr>
          <p:cNvSpPr/>
          <p:nvPr/>
        </p:nvSpPr>
        <p:spPr>
          <a:xfrm>
            <a:off x="9191965" y="3216378"/>
            <a:ext cx="1348033" cy="686081"/>
          </a:xfrm>
          <a:prstGeom prst="wedgeEllipseCallout">
            <a:avLst>
              <a:gd name="adj1" fmla="val -50203"/>
              <a:gd name="adj2" fmla="val 5975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D55B4776-FFE2-7A90-4285-446990F51F6E}"/>
              </a:ext>
            </a:extLst>
          </p:cNvPr>
          <p:cNvSpPr/>
          <p:nvPr/>
        </p:nvSpPr>
        <p:spPr>
          <a:xfrm>
            <a:off x="7466818" y="2208259"/>
            <a:ext cx="1348033" cy="686081"/>
          </a:xfrm>
          <a:prstGeom prst="wedgeEllipseCallout">
            <a:avLst>
              <a:gd name="adj1" fmla="val -9644"/>
              <a:gd name="adj2" fmla="val 10372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813CD8D4-D02F-7B4E-2ECC-FD502B154CBD}"/>
              </a:ext>
            </a:extLst>
          </p:cNvPr>
          <p:cNvSpPr/>
          <p:nvPr/>
        </p:nvSpPr>
        <p:spPr>
          <a:xfrm>
            <a:off x="8625296" y="2447102"/>
            <a:ext cx="1348033" cy="686081"/>
          </a:xfrm>
          <a:prstGeom prst="wedgeEllipseCallout">
            <a:avLst>
              <a:gd name="adj1" fmla="val -20832"/>
              <a:gd name="adj2" fmla="val 7074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427325B9-D6FC-0F4C-0F49-398A12AD261D}"/>
              </a:ext>
            </a:extLst>
          </p:cNvPr>
          <p:cNvSpPr/>
          <p:nvPr/>
        </p:nvSpPr>
        <p:spPr>
          <a:xfrm>
            <a:off x="5897786" y="1759844"/>
            <a:ext cx="1348033" cy="686081"/>
          </a:xfrm>
          <a:prstGeom prst="wedgeEllipseCallout">
            <a:avLst>
              <a:gd name="adj1" fmla="val 14832"/>
              <a:gd name="adj2" fmla="val 9272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0" name="Speech Bubble: Oval 9">
            <a:extLst>
              <a:ext uri="{FF2B5EF4-FFF2-40B4-BE49-F238E27FC236}">
                <a16:creationId xmlns:a16="http://schemas.microsoft.com/office/drawing/2014/main" id="{4051AA88-13AE-5126-BF02-1C302A49144E}"/>
              </a:ext>
            </a:extLst>
          </p:cNvPr>
          <p:cNvSpPr/>
          <p:nvPr/>
        </p:nvSpPr>
        <p:spPr>
          <a:xfrm>
            <a:off x="8112634" y="2102885"/>
            <a:ext cx="1348033" cy="686081"/>
          </a:xfrm>
          <a:prstGeom prst="wedgeEllipseCallout">
            <a:avLst>
              <a:gd name="adj1" fmla="val -5448"/>
              <a:gd name="adj2" fmla="val 8585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33082E7A-8248-FF10-8105-436672F104F8}"/>
              </a:ext>
            </a:extLst>
          </p:cNvPr>
          <p:cNvSpPr/>
          <p:nvPr/>
        </p:nvSpPr>
        <p:spPr>
          <a:xfrm>
            <a:off x="6654101" y="2023730"/>
            <a:ext cx="1348033" cy="686081"/>
          </a:xfrm>
          <a:prstGeom prst="wedgeEllipseCallout">
            <a:avLst>
              <a:gd name="adj1" fmla="val -8944"/>
              <a:gd name="adj2" fmla="val 6387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D77262A8-B6FE-F551-5ACD-8F30250B16E2}"/>
              </a:ext>
            </a:extLst>
          </p:cNvPr>
          <p:cNvSpPr/>
          <p:nvPr/>
        </p:nvSpPr>
        <p:spPr>
          <a:xfrm>
            <a:off x="7545965" y="2565347"/>
            <a:ext cx="1348033" cy="686081"/>
          </a:xfrm>
          <a:prstGeom prst="wedgeEllipseCallout">
            <a:avLst>
              <a:gd name="adj1" fmla="val 14832"/>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29360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CE681070-5CBD-5FB3-AA57-DA861DEB1A22}"/>
              </a:ext>
            </a:extLst>
          </p:cNvPr>
          <p:cNvPicPr>
            <a:picLocks noChangeAspect="1"/>
          </p:cNvPicPr>
          <p:nvPr/>
        </p:nvPicPr>
        <p:blipFill rotWithShape="1">
          <a:blip r:embed="rId3">
            <a:extLst>
              <a:ext uri="{28A0092B-C50C-407E-A947-70E740481C1C}">
                <a14:useLocalDpi xmlns:a14="http://schemas.microsoft.com/office/drawing/2010/main" val="0"/>
              </a:ext>
            </a:extLst>
          </a:blip>
          <a:srcRect r="16064"/>
          <a:stretch/>
        </p:blipFill>
        <p:spPr>
          <a:xfrm>
            <a:off x="1916102" y="1053213"/>
            <a:ext cx="8359795" cy="5598258"/>
          </a:xfrm>
          <a:prstGeom prst="rect">
            <a:avLst/>
          </a:prstGeom>
        </p:spPr>
      </p:pic>
    </p:spTree>
    <p:extLst>
      <p:ext uri="{BB962C8B-B14F-4D97-AF65-F5344CB8AC3E}">
        <p14:creationId xmlns:p14="http://schemas.microsoft.com/office/powerpoint/2010/main" val="3079197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2" name="Picture 1">
            <a:extLst>
              <a:ext uri="{FF2B5EF4-FFF2-40B4-BE49-F238E27FC236}">
                <a16:creationId xmlns:a16="http://schemas.microsoft.com/office/drawing/2014/main" id="{CE681070-5CBD-5FB3-AA57-DA861DEB1A22}"/>
              </a:ext>
            </a:extLst>
          </p:cNvPr>
          <p:cNvPicPr>
            <a:picLocks noChangeAspect="1"/>
          </p:cNvPicPr>
          <p:nvPr/>
        </p:nvPicPr>
        <p:blipFill rotWithShape="1">
          <a:blip r:embed="rId3">
            <a:extLst>
              <a:ext uri="{28A0092B-C50C-407E-A947-70E740481C1C}">
                <a14:useLocalDpi xmlns:a14="http://schemas.microsoft.com/office/drawing/2010/main" val="0"/>
              </a:ext>
            </a:extLst>
          </a:blip>
          <a:srcRect r="16064"/>
          <a:stretch/>
        </p:blipFill>
        <p:spPr>
          <a:xfrm>
            <a:off x="1916102" y="1053213"/>
            <a:ext cx="8359795" cy="5598258"/>
          </a:xfrm>
          <a:prstGeom prst="rect">
            <a:avLst/>
          </a:prstGeom>
        </p:spPr>
      </p:pic>
      <p:sp>
        <p:nvSpPr>
          <p:cNvPr id="3" name="Speech Bubble: Oval 2">
            <a:extLst>
              <a:ext uri="{FF2B5EF4-FFF2-40B4-BE49-F238E27FC236}">
                <a16:creationId xmlns:a16="http://schemas.microsoft.com/office/drawing/2014/main" id="{686730D2-3613-EC68-D47A-448146442843}"/>
              </a:ext>
            </a:extLst>
          </p:cNvPr>
          <p:cNvSpPr/>
          <p:nvPr/>
        </p:nvSpPr>
        <p:spPr>
          <a:xfrm>
            <a:off x="3392545" y="3106694"/>
            <a:ext cx="1348033" cy="686081"/>
          </a:xfrm>
          <a:prstGeom prst="wedgeEllipseCallout">
            <a:avLst>
              <a:gd name="adj1" fmla="val -12441"/>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8416CE89-2C28-7BA9-0F18-FCFB5ECC1A83}"/>
              </a:ext>
            </a:extLst>
          </p:cNvPr>
          <p:cNvSpPr/>
          <p:nvPr/>
        </p:nvSpPr>
        <p:spPr>
          <a:xfrm>
            <a:off x="3038607" y="1795433"/>
            <a:ext cx="1348033" cy="686081"/>
          </a:xfrm>
          <a:prstGeom prst="wedgeEllipseCallout">
            <a:avLst>
              <a:gd name="adj1" fmla="val -24461"/>
              <a:gd name="adj2" fmla="val 1364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5" name="Speech Bubble: Oval 4">
            <a:extLst>
              <a:ext uri="{FF2B5EF4-FFF2-40B4-BE49-F238E27FC236}">
                <a16:creationId xmlns:a16="http://schemas.microsoft.com/office/drawing/2014/main" id="{8960802A-C2D9-E66C-A00A-E8A8792B6286}"/>
              </a:ext>
            </a:extLst>
          </p:cNvPr>
          <p:cNvSpPr/>
          <p:nvPr/>
        </p:nvSpPr>
        <p:spPr>
          <a:xfrm>
            <a:off x="6217021" y="2720998"/>
            <a:ext cx="1348033" cy="686081"/>
          </a:xfrm>
          <a:prstGeom prst="wedgeEllipseCallout">
            <a:avLst>
              <a:gd name="adj1" fmla="val 41996"/>
              <a:gd name="adj2" fmla="val 12500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956E53D4-A81E-5DCD-4E86-A1F5746200BB}"/>
              </a:ext>
            </a:extLst>
          </p:cNvPr>
          <p:cNvSpPr/>
          <p:nvPr/>
        </p:nvSpPr>
        <p:spPr>
          <a:xfrm>
            <a:off x="7224351" y="4500814"/>
            <a:ext cx="1348033" cy="686081"/>
          </a:xfrm>
          <a:prstGeom prst="wedgeEllipseCallout">
            <a:avLst>
              <a:gd name="adj1" fmla="val 62221"/>
              <a:gd name="adj2" fmla="val -4128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154ED595-A204-A25D-1977-7861FD51F1E1}"/>
              </a:ext>
            </a:extLst>
          </p:cNvPr>
          <p:cNvSpPr/>
          <p:nvPr/>
        </p:nvSpPr>
        <p:spPr>
          <a:xfrm>
            <a:off x="4066561" y="1871359"/>
            <a:ext cx="1348033" cy="686081"/>
          </a:xfrm>
          <a:prstGeom prst="wedgeEllipseCallout">
            <a:avLst>
              <a:gd name="adj1" fmla="val 26999"/>
              <a:gd name="adj2" fmla="val 11686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953086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D2666A73-25D9-6641-9AB3-EEE13325D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4441" y="1129457"/>
            <a:ext cx="8163118" cy="5442079"/>
          </a:xfrm>
          <a:prstGeom prst="rect">
            <a:avLst/>
          </a:prstGeom>
        </p:spPr>
      </p:pic>
    </p:spTree>
    <p:extLst>
      <p:ext uri="{BB962C8B-B14F-4D97-AF65-F5344CB8AC3E}">
        <p14:creationId xmlns:p14="http://schemas.microsoft.com/office/powerpoint/2010/main" val="2981585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20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D2666A73-25D9-6641-9AB3-EEE13325D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4441" y="1129457"/>
            <a:ext cx="8163118" cy="5442079"/>
          </a:xfrm>
          <a:prstGeom prst="rect">
            <a:avLst/>
          </a:prstGeom>
        </p:spPr>
      </p:pic>
      <p:sp>
        <p:nvSpPr>
          <p:cNvPr id="3" name="Speech Bubble: Oval 2">
            <a:extLst>
              <a:ext uri="{FF2B5EF4-FFF2-40B4-BE49-F238E27FC236}">
                <a16:creationId xmlns:a16="http://schemas.microsoft.com/office/drawing/2014/main" id="{0645F834-BDA3-26F4-81BD-09982EF6E897}"/>
              </a:ext>
            </a:extLst>
          </p:cNvPr>
          <p:cNvSpPr/>
          <p:nvPr/>
        </p:nvSpPr>
        <p:spPr>
          <a:xfrm>
            <a:off x="6273226" y="3714578"/>
            <a:ext cx="1348033" cy="686081"/>
          </a:xfrm>
          <a:prstGeom prst="wedgeEllipseCallout">
            <a:avLst>
              <a:gd name="adj1" fmla="val 21123"/>
              <a:gd name="adj2" fmla="val 7898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A205F647-E2B9-5192-861D-C6D6644DC33A}"/>
              </a:ext>
            </a:extLst>
          </p:cNvPr>
          <p:cNvSpPr/>
          <p:nvPr/>
        </p:nvSpPr>
        <p:spPr>
          <a:xfrm>
            <a:off x="3575910" y="1634175"/>
            <a:ext cx="1119647" cy="591675"/>
          </a:xfrm>
          <a:prstGeom prst="wedgeEllipseCallout">
            <a:avLst>
              <a:gd name="adj1" fmla="val 47272"/>
              <a:gd name="adj2" fmla="val 14500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EDEEFCD8-6543-316B-B9B3-BB6C2BA94B03}"/>
              </a:ext>
            </a:extLst>
          </p:cNvPr>
          <p:cNvSpPr/>
          <p:nvPr/>
        </p:nvSpPr>
        <p:spPr>
          <a:xfrm>
            <a:off x="7793515" y="4151454"/>
            <a:ext cx="1348033" cy="686081"/>
          </a:xfrm>
          <a:prstGeom prst="wedgeEllipseCallout">
            <a:avLst>
              <a:gd name="adj1" fmla="val 20426"/>
              <a:gd name="adj2" fmla="val 831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8A50ED87-F975-B183-2EE0-CD42913A3380}"/>
              </a:ext>
            </a:extLst>
          </p:cNvPr>
          <p:cNvSpPr/>
          <p:nvPr/>
        </p:nvSpPr>
        <p:spPr>
          <a:xfrm>
            <a:off x="8751532" y="3626698"/>
            <a:ext cx="1348033" cy="686081"/>
          </a:xfrm>
          <a:prstGeom prst="wedgeEllipseCallout">
            <a:avLst>
              <a:gd name="adj1" fmla="val 53114"/>
              <a:gd name="adj2" fmla="val 7814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1776D57F-2DE4-CD57-2DD5-772D749DF26F}"/>
              </a:ext>
            </a:extLst>
          </p:cNvPr>
          <p:cNvSpPr/>
          <p:nvPr/>
        </p:nvSpPr>
        <p:spPr>
          <a:xfrm>
            <a:off x="4196468" y="2772434"/>
            <a:ext cx="1064911" cy="632990"/>
          </a:xfrm>
          <a:prstGeom prst="wedgeEllipseCallout">
            <a:avLst>
              <a:gd name="adj1" fmla="val 43503"/>
              <a:gd name="adj2" fmla="val 6799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9" name="Speech Bubble: Oval 8">
            <a:extLst>
              <a:ext uri="{FF2B5EF4-FFF2-40B4-BE49-F238E27FC236}">
                <a16:creationId xmlns:a16="http://schemas.microsoft.com/office/drawing/2014/main" id="{BC51ECA4-7EE8-1FD7-CA16-A6C1350B7A54}"/>
              </a:ext>
            </a:extLst>
          </p:cNvPr>
          <p:cNvSpPr/>
          <p:nvPr/>
        </p:nvSpPr>
        <p:spPr>
          <a:xfrm>
            <a:off x="2901894" y="3290451"/>
            <a:ext cx="1167440" cy="458013"/>
          </a:xfrm>
          <a:prstGeom prst="wedgeEllipseCallout">
            <a:avLst>
              <a:gd name="adj1" fmla="val -36217"/>
              <a:gd name="adj2" fmla="val 11196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0" name="Speech Bubble: Oval 9">
            <a:extLst>
              <a:ext uri="{FF2B5EF4-FFF2-40B4-BE49-F238E27FC236}">
                <a16:creationId xmlns:a16="http://schemas.microsoft.com/office/drawing/2014/main" id="{CF861F87-6613-1E20-8AD0-E74E61DC9D14}"/>
              </a:ext>
            </a:extLst>
          </p:cNvPr>
          <p:cNvSpPr/>
          <p:nvPr/>
        </p:nvSpPr>
        <p:spPr>
          <a:xfrm>
            <a:off x="3727750" y="1986093"/>
            <a:ext cx="1348033" cy="686081"/>
          </a:xfrm>
          <a:prstGeom prst="wedgeEllipseCallout">
            <a:avLst>
              <a:gd name="adj1" fmla="val -17460"/>
              <a:gd name="adj2" fmla="val 11712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001FB20C-E110-BBDC-4D41-F19AFDB71BE2}"/>
              </a:ext>
            </a:extLst>
          </p:cNvPr>
          <p:cNvSpPr/>
          <p:nvPr/>
        </p:nvSpPr>
        <p:spPr>
          <a:xfrm>
            <a:off x="8048791" y="2421618"/>
            <a:ext cx="1348033" cy="686081"/>
          </a:xfrm>
          <a:prstGeom prst="wedgeEllipseCallout">
            <a:avLst>
              <a:gd name="adj1" fmla="val -75378"/>
              <a:gd name="adj2" fmla="val 5648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97FE142F-3E5B-7555-1163-46D9D29C12DA}"/>
              </a:ext>
            </a:extLst>
          </p:cNvPr>
          <p:cNvSpPr/>
          <p:nvPr/>
        </p:nvSpPr>
        <p:spPr>
          <a:xfrm>
            <a:off x="2555981" y="2111456"/>
            <a:ext cx="1167440" cy="601376"/>
          </a:xfrm>
          <a:prstGeom prst="wedgeEllipseCallout">
            <a:avLst>
              <a:gd name="adj1" fmla="val 35811"/>
              <a:gd name="adj2" fmla="val 773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4" name="Speech Bubble: Oval 13">
            <a:extLst>
              <a:ext uri="{FF2B5EF4-FFF2-40B4-BE49-F238E27FC236}">
                <a16:creationId xmlns:a16="http://schemas.microsoft.com/office/drawing/2014/main" id="{90D969ED-ABDB-0E8C-845B-23316FC62212}"/>
              </a:ext>
            </a:extLst>
          </p:cNvPr>
          <p:cNvSpPr/>
          <p:nvPr/>
        </p:nvSpPr>
        <p:spPr>
          <a:xfrm>
            <a:off x="2037547" y="1277416"/>
            <a:ext cx="1348033" cy="686081"/>
          </a:xfrm>
          <a:prstGeom prst="wedgeEllipseCallout">
            <a:avLst>
              <a:gd name="adj1" fmla="val -45224"/>
              <a:gd name="adj2" fmla="val 1011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5A625689-B880-7529-1C17-539EE4444051}"/>
              </a:ext>
            </a:extLst>
          </p:cNvPr>
          <p:cNvSpPr/>
          <p:nvPr/>
        </p:nvSpPr>
        <p:spPr>
          <a:xfrm>
            <a:off x="5087958" y="1608553"/>
            <a:ext cx="1348033" cy="686081"/>
          </a:xfrm>
          <a:prstGeom prst="wedgeEllipseCallout">
            <a:avLst>
              <a:gd name="adj1" fmla="val 47698"/>
              <a:gd name="adj2" fmla="val 14416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6" name="Speech Bubble: Oval 15">
            <a:extLst>
              <a:ext uri="{FF2B5EF4-FFF2-40B4-BE49-F238E27FC236}">
                <a16:creationId xmlns:a16="http://schemas.microsoft.com/office/drawing/2014/main" id="{6CC6F4FB-DB5E-C519-69AA-C09370DAB74D}"/>
              </a:ext>
            </a:extLst>
          </p:cNvPr>
          <p:cNvSpPr/>
          <p:nvPr/>
        </p:nvSpPr>
        <p:spPr>
          <a:xfrm>
            <a:off x="6146939" y="1273371"/>
            <a:ext cx="1094325" cy="468472"/>
          </a:xfrm>
          <a:prstGeom prst="wedgeEllipseCallout">
            <a:avLst>
              <a:gd name="adj1" fmla="val 15723"/>
              <a:gd name="adj2" fmla="val 29333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7" name="Speech Bubble: Oval 16">
            <a:extLst>
              <a:ext uri="{FF2B5EF4-FFF2-40B4-BE49-F238E27FC236}">
                <a16:creationId xmlns:a16="http://schemas.microsoft.com/office/drawing/2014/main" id="{D9446482-3209-E566-967D-9278FCA63881}"/>
              </a:ext>
            </a:extLst>
          </p:cNvPr>
          <p:cNvSpPr/>
          <p:nvPr/>
        </p:nvSpPr>
        <p:spPr>
          <a:xfrm>
            <a:off x="5893231" y="1900318"/>
            <a:ext cx="1348033" cy="686081"/>
          </a:xfrm>
          <a:prstGeom prst="wedgeEllipseCallout">
            <a:avLst>
              <a:gd name="adj1" fmla="val -13157"/>
              <a:gd name="adj2" fmla="val 1269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8" name="Speech Bubble: Oval 17">
            <a:extLst>
              <a:ext uri="{FF2B5EF4-FFF2-40B4-BE49-F238E27FC236}">
                <a16:creationId xmlns:a16="http://schemas.microsoft.com/office/drawing/2014/main" id="{A039D168-8473-A533-D377-C8DC6EE35176}"/>
              </a:ext>
            </a:extLst>
          </p:cNvPr>
          <p:cNvSpPr/>
          <p:nvPr/>
        </p:nvSpPr>
        <p:spPr>
          <a:xfrm>
            <a:off x="2071349" y="2920838"/>
            <a:ext cx="1348033" cy="686081"/>
          </a:xfrm>
          <a:prstGeom prst="wedgeEllipseCallout">
            <a:avLst>
              <a:gd name="adj1" fmla="val -47493"/>
              <a:gd name="adj2" fmla="val 971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0" name="Speech Bubble: Oval 19">
            <a:extLst>
              <a:ext uri="{FF2B5EF4-FFF2-40B4-BE49-F238E27FC236}">
                <a16:creationId xmlns:a16="http://schemas.microsoft.com/office/drawing/2014/main" id="{8EB09EFE-62D7-A025-FEEA-0044E61B7D71}"/>
              </a:ext>
            </a:extLst>
          </p:cNvPr>
          <p:cNvSpPr/>
          <p:nvPr/>
        </p:nvSpPr>
        <p:spPr>
          <a:xfrm>
            <a:off x="4983177" y="2623788"/>
            <a:ext cx="1112824" cy="477172"/>
          </a:xfrm>
          <a:prstGeom prst="wedgeEllipseCallout">
            <a:avLst>
              <a:gd name="adj1" fmla="val 3681"/>
              <a:gd name="adj2" fmla="val 10529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21" name="Speech Bubble: Oval 20">
            <a:extLst>
              <a:ext uri="{FF2B5EF4-FFF2-40B4-BE49-F238E27FC236}">
                <a16:creationId xmlns:a16="http://schemas.microsoft.com/office/drawing/2014/main" id="{9D8EDDB6-F785-5A39-28B4-79C2557BC315}"/>
              </a:ext>
            </a:extLst>
          </p:cNvPr>
          <p:cNvSpPr/>
          <p:nvPr/>
        </p:nvSpPr>
        <p:spPr>
          <a:xfrm>
            <a:off x="2227877" y="4151454"/>
            <a:ext cx="1348033" cy="686081"/>
          </a:xfrm>
          <a:prstGeom prst="wedgeEllipseCallout">
            <a:avLst>
              <a:gd name="adj1" fmla="val -60640"/>
              <a:gd name="adj2" fmla="val 6915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8FF00CC4-053D-0D7E-2C49-F4E9292062FB}"/>
              </a:ext>
            </a:extLst>
          </p:cNvPr>
          <p:cNvSpPr/>
          <p:nvPr/>
        </p:nvSpPr>
        <p:spPr>
          <a:xfrm>
            <a:off x="7241264" y="2600613"/>
            <a:ext cx="1166161" cy="610162"/>
          </a:xfrm>
          <a:prstGeom prst="wedgeEllipseCallout">
            <a:avLst>
              <a:gd name="adj1" fmla="val 1917"/>
              <a:gd name="adj2" fmla="val 11358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9" name="Speech Bubble: Oval 18">
            <a:extLst>
              <a:ext uri="{FF2B5EF4-FFF2-40B4-BE49-F238E27FC236}">
                <a16:creationId xmlns:a16="http://schemas.microsoft.com/office/drawing/2014/main" id="{DEED10F4-FD0F-673A-C790-D2BFADFD8AB1}"/>
              </a:ext>
            </a:extLst>
          </p:cNvPr>
          <p:cNvSpPr/>
          <p:nvPr/>
        </p:nvSpPr>
        <p:spPr>
          <a:xfrm>
            <a:off x="8616090" y="2610679"/>
            <a:ext cx="1348033" cy="686081"/>
          </a:xfrm>
          <a:prstGeom prst="wedgeEllipseCallout">
            <a:avLst>
              <a:gd name="adj1" fmla="val 6439"/>
              <a:gd name="adj2" fmla="val 7211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2" name="Speech Bubble: Oval 21">
            <a:extLst>
              <a:ext uri="{FF2B5EF4-FFF2-40B4-BE49-F238E27FC236}">
                <a16:creationId xmlns:a16="http://schemas.microsoft.com/office/drawing/2014/main" id="{96A3A084-7102-DE43-720D-9C6D36D1AB48}"/>
              </a:ext>
            </a:extLst>
          </p:cNvPr>
          <p:cNvSpPr/>
          <p:nvPr/>
        </p:nvSpPr>
        <p:spPr>
          <a:xfrm>
            <a:off x="7942073" y="2869132"/>
            <a:ext cx="1348033" cy="686081"/>
          </a:xfrm>
          <a:prstGeom prst="wedgeEllipseCallout">
            <a:avLst>
              <a:gd name="adj1" fmla="val -25729"/>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3" name="Speech Bubble: Oval 22">
            <a:extLst>
              <a:ext uri="{FF2B5EF4-FFF2-40B4-BE49-F238E27FC236}">
                <a16:creationId xmlns:a16="http://schemas.microsoft.com/office/drawing/2014/main" id="{B30D4795-38BF-DC14-DF02-6FF0EF17E32C}"/>
              </a:ext>
            </a:extLst>
          </p:cNvPr>
          <p:cNvSpPr/>
          <p:nvPr/>
        </p:nvSpPr>
        <p:spPr>
          <a:xfrm>
            <a:off x="6388118" y="2742664"/>
            <a:ext cx="1183050" cy="567205"/>
          </a:xfrm>
          <a:prstGeom prst="wedgeEllipseCallout">
            <a:avLst>
              <a:gd name="adj1" fmla="val 21123"/>
              <a:gd name="adj2" fmla="val 7898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Tree>
    <p:extLst>
      <p:ext uri="{BB962C8B-B14F-4D97-AF65-F5344CB8AC3E}">
        <p14:creationId xmlns:p14="http://schemas.microsoft.com/office/powerpoint/2010/main" val="3826296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CF1B4DE5-2979-378D-030E-D2F5CE7EF78F}"/>
              </a:ext>
            </a:extLst>
          </p:cNvPr>
          <p:cNvPicPr>
            <a:picLocks noChangeAspect="1"/>
          </p:cNvPicPr>
          <p:nvPr/>
        </p:nvPicPr>
        <p:blipFill rotWithShape="1">
          <a:blip r:embed="rId3">
            <a:extLst>
              <a:ext uri="{28A0092B-C50C-407E-A947-70E740481C1C}">
                <a14:useLocalDpi xmlns:a14="http://schemas.microsoft.com/office/drawing/2010/main" val="0"/>
              </a:ext>
            </a:extLst>
          </a:blip>
          <a:srcRect l="9410" r="6631"/>
          <a:stretch/>
        </p:blipFill>
        <p:spPr>
          <a:xfrm>
            <a:off x="1336040" y="1308803"/>
            <a:ext cx="9519920" cy="4502133"/>
          </a:xfrm>
          <a:prstGeom prst="rect">
            <a:avLst/>
          </a:prstGeom>
        </p:spPr>
      </p:pic>
    </p:spTree>
    <p:extLst>
      <p:ext uri="{BB962C8B-B14F-4D97-AF65-F5344CB8AC3E}">
        <p14:creationId xmlns:p14="http://schemas.microsoft.com/office/powerpoint/2010/main" val="530258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a:t>
            </a:r>
          </a:p>
        </p:txBody>
      </p:sp>
      <p:pic>
        <p:nvPicPr>
          <p:cNvPr id="2" name="Picture 1">
            <a:extLst>
              <a:ext uri="{FF2B5EF4-FFF2-40B4-BE49-F238E27FC236}">
                <a16:creationId xmlns:a16="http://schemas.microsoft.com/office/drawing/2014/main" id="{CF1B4DE5-2979-378D-030E-D2F5CE7EF78F}"/>
              </a:ext>
            </a:extLst>
          </p:cNvPr>
          <p:cNvPicPr>
            <a:picLocks noChangeAspect="1"/>
          </p:cNvPicPr>
          <p:nvPr/>
        </p:nvPicPr>
        <p:blipFill rotWithShape="1">
          <a:blip r:embed="rId3">
            <a:extLst>
              <a:ext uri="{28A0092B-C50C-407E-A947-70E740481C1C}">
                <a14:useLocalDpi xmlns:a14="http://schemas.microsoft.com/office/drawing/2010/main" val="0"/>
              </a:ext>
            </a:extLst>
          </a:blip>
          <a:srcRect l="9410" r="6631"/>
          <a:stretch/>
        </p:blipFill>
        <p:spPr>
          <a:xfrm>
            <a:off x="1336040" y="1308803"/>
            <a:ext cx="9519920" cy="4502133"/>
          </a:xfrm>
          <a:prstGeom prst="rect">
            <a:avLst/>
          </a:prstGeom>
        </p:spPr>
      </p:pic>
      <p:sp>
        <p:nvSpPr>
          <p:cNvPr id="3" name="Speech Bubble: Oval 2">
            <a:extLst>
              <a:ext uri="{FF2B5EF4-FFF2-40B4-BE49-F238E27FC236}">
                <a16:creationId xmlns:a16="http://schemas.microsoft.com/office/drawing/2014/main" id="{E8BC7ABF-92F1-2E6D-5164-A89CFA3489B5}"/>
              </a:ext>
            </a:extLst>
          </p:cNvPr>
          <p:cNvSpPr/>
          <p:nvPr/>
        </p:nvSpPr>
        <p:spPr>
          <a:xfrm>
            <a:off x="2939393" y="1415428"/>
            <a:ext cx="1348033" cy="686081"/>
          </a:xfrm>
          <a:prstGeom prst="wedgeEllipseCallout">
            <a:avLst>
              <a:gd name="adj1" fmla="val 27675"/>
              <a:gd name="adj2" fmla="val 7688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E2A7CE90-1118-3F01-A70E-DDFFFBAE67E7}"/>
              </a:ext>
            </a:extLst>
          </p:cNvPr>
          <p:cNvSpPr/>
          <p:nvPr/>
        </p:nvSpPr>
        <p:spPr>
          <a:xfrm>
            <a:off x="8151812" y="1961537"/>
            <a:ext cx="1100796" cy="570497"/>
          </a:xfrm>
          <a:prstGeom prst="wedgeEllipseCallout">
            <a:avLst>
              <a:gd name="adj1" fmla="val -11517"/>
              <a:gd name="adj2" fmla="val 14055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50166227-A8C7-A579-2745-70811FCC5360}"/>
              </a:ext>
            </a:extLst>
          </p:cNvPr>
          <p:cNvSpPr/>
          <p:nvPr/>
        </p:nvSpPr>
        <p:spPr>
          <a:xfrm>
            <a:off x="5890779" y="1940560"/>
            <a:ext cx="1083623" cy="570497"/>
          </a:xfrm>
          <a:prstGeom prst="wedgeEllipseCallout">
            <a:avLst>
              <a:gd name="adj1" fmla="val 6439"/>
              <a:gd name="adj2" fmla="val 12198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6" name="Speech Bubble: Oval 5">
            <a:extLst>
              <a:ext uri="{FF2B5EF4-FFF2-40B4-BE49-F238E27FC236}">
                <a16:creationId xmlns:a16="http://schemas.microsoft.com/office/drawing/2014/main" id="{684CB35B-886C-45C9-3F9D-3E5473C69983}"/>
              </a:ext>
            </a:extLst>
          </p:cNvPr>
          <p:cNvSpPr/>
          <p:nvPr/>
        </p:nvSpPr>
        <p:spPr>
          <a:xfrm>
            <a:off x="4386640" y="1940560"/>
            <a:ext cx="1154417" cy="503989"/>
          </a:xfrm>
          <a:prstGeom prst="wedgeEllipseCallout">
            <a:avLst>
              <a:gd name="adj1" fmla="val -30239"/>
              <a:gd name="adj2" fmla="val 14344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7" name="Speech Bubble: Oval 6">
            <a:extLst>
              <a:ext uri="{FF2B5EF4-FFF2-40B4-BE49-F238E27FC236}">
                <a16:creationId xmlns:a16="http://schemas.microsoft.com/office/drawing/2014/main" id="{5D974B33-A6FF-B1B6-88E1-56CC1AE2AC23}"/>
              </a:ext>
            </a:extLst>
          </p:cNvPr>
          <p:cNvSpPr/>
          <p:nvPr/>
        </p:nvSpPr>
        <p:spPr>
          <a:xfrm>
            <a:off x="6795697" y="1618497"/>
            <a:ext cx="946224" cy="570497"/>
          </a:xfrm>
          <a:prstGeom prst="wedgeEllipseCallout">
            <a:avLst>
              <a:gd name="adj1" fmla="val 72043"/>
              <a:gd name="adj2" fmla="val 8729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64D3D74E-BB3D-929B-4360-68E498BE18FF}"/>
              </a:ext>
            </a:extLst>
          </p:cNvPr>
          <p:cNvSpPr/>
          <p:nvPr/>
        </p:nvSpPr>
        <p:spPr>
          <a:xfrm>
            <a:off x="9560294" y="1961537"/>
            <a:ext cx="1100796" cy="483012"/>
          </a:xfrm>
          <a:prstGeom prst="wedgeEllipseCallout">
            <a:avLst>
              <a:gd name="adj1" fmla="val -29833"/>
              <a:gd name="adj2" fmla="val 22624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9" name="Speech Bubble: Oval 8">
            <a:extLst>
              <a:ext uri="{FF2B5EF4-FFF2-40B4-BE49-F238E27FC236}">
                <a16:creationId xmlns:a16="http://schemas.microsoft.com/office/drawing/2014/main" id="{503F899D-ADFF-EE5C-152B-CA206D8D2EF8}"/>
              </a:ext>
            </a:extLst>
          </p:cNvPr>
          <p:cNvSpPr/>
          <p:nvPr/>
        </p:nvSpPr>
        <p:spPr>
          <a:xfrm>
            <a:off x="1684754" y="1758468"/>
            <a:ext cx="1348033" cy="686081"/>
          </a:xfrm>
          <a:prstGeom prst="wedgeEllipseCallout">
            <a:avLst>
              <a:gd name="adj1" fmla="val 31832"/>
              <a:gd name="adj2" fmla="val 12924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555684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D84B740D-3BBF-37C5-79FB-AF598AC56FDD}"/>
              </a:ext>
            </a:extLst>
          </p:cNvPr>
          <p:cNvPicPr>
            <a:picLocks noChangeAspect="1"/>
          </p:cNvPicPr>
          <p:nvPr/>
        </p:nvPicPr>
        <p:blipFill rotWithShape="1">
          <a:blip r:embed="rId3">
            <a:extLst>
              <a:ext uri="{28A0092B-C50C-407E-A947-70E740481C1C}">
                <a14:useLocalDpi xmlns:a14="http://schemas.microsoft.com/office/drawing/2010/main" val="0"/>
              </a:ext>
            </a:extLst>
          </a:blip>
          <a:srcRect l="8960"/>
          <a:stretch/>
        </p:blipFill>
        <p:spPr>
          <a:xfrm>
            <a:off x="1226647" y="1117230"/>
            <a:ext cx="9738705" cy="5435970"/>
          </a:xfrm>
          <a:prstGeom prst="rect">
            <a:avLst/>
          </a:prstGeom>
        </p:spPr>
      </p:pic>
    </p:spTree>
    <p:extLst>
      <p:ext uri="{BB962C8B-B14F-4D97-AF65-F5344CB8AC3E}">
        <p14:creationId xmlns:p14="http://schemas.microsoft.com/office/powerpoint/2010/main" val="827797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D84B740D-3BBF-37C5-79FB-AF598AC56FDD}"/>
              </a:ext>
            </a:extLst>
          </p:cNvPr>
          <p:cNvPicPr>
            <a:picLocks noChangeAspect="1"/>
          </p:cNvPicPr>
          <p:nvPr/>
        </p:nvPicPr>
        <p:blipFill rotWithShape="1">
          <a:blip r:embed="rId3">
            <a:extLst>
              <a:ext uri="{28A0092B-C50C-407E-A947-70E740481C1C}">
                <a14:useLocalDpi xmlns:a14="http://schemas.microsoft.com/office/drawing/2010/main" val="0"/>
              </a:ext>
            </a:extLst>
          </a:blip>
          <a:srcRect l="8960"/>
          <a:stretch/>
        </p:blipFill>
        <p:spPr>
          <a:xfrm>
            <a:off x="1226647" y="1117230"/>
            <a:ext cx="9738705" cy="5435970"/>
          </a:xfrm>
          <a:prstGeom prst="rect">
            <a:avLst/>
          </a:prstGeom>
        </p:spPr>
      </p:pic>
      <p:sp>
        <p:nvSpPr>
          <p:cNvPr id="3" name="Speech Bubble: Oval 2">
            <a:extLst>
              <a:ext uri="{FF2B5EF4-FFF2-40B4-BE49-F238E27FC236}">
                <a16:creationId xmlns:a16="http://schemas.microsoft.com/office/drawing/2014/main" id="{2C8DA873-7215-ECFE-FE50-CF1BDFBE448F}"/>
              </a:ext>
            </a:extLst>
          </p:cNvPr>
          <p:cNvSpPr/>
          <p:nvPr/>
        </p:nvSpPr>
        <p:spPr>
          <a:xfrm>
            <a:off x="2525277" y="2630457"/>
            <a:ext cx="947534" cy="625322"/>
          </a:xfrm>
          <a:prstGeom prst="wedgeEllipseCallout">
            <a:avLst>
              <a:gd name="adj1" fmla="val 12252"/>
              <a:gd name="adj2" fmla="val 1220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4" name="Speech Bubble: Oval 3">
            <a:extLst>
              <a:ext uri="{FF2B5EF4-FFF2-40B4-BE49-F238E27FC236}">
                <a16:creationId xmlns:a16="http://schemas.microsoft.com/office/drawing/2014/main" id="{E7DEC4D3-79F7-29C7-E102-94A8CC19BF54}"/>
              </a:ext>
            </a:extLst>
          </p:cNvPr>
          <p:cNvSpPr/>
          <p:nvPr/>
        </p:nvSpPr>
        <p:spPr>
          <a:xfrm>
            <a:off x="6834444" y="2729450"/>
            <a:ext cx="1136312" cy="539292"/>
          </a:xfrm>
          <a:prstGeom prst="wedgeEllipseCallout">
            <a:avLst>
              <a:gd name="adj1" fmla="val -13106"/>
              <a:gd name="adj2" fmla="val 18919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228A4688-C01E-73B4-547A-A2C05ABA7256}"/>
              </a:ext>
            </a:extLst>
          </p:cNvPr>
          <p:cNvSpPr/>
          <p:nvPr/>
        </p:nvSpPr>
        <p:spPr>
          <a:xfrm>
            <a:off x="8558180" y="2416789"/>
            <a:ext cx="1348033" cy="625322"/>
          </a:xfrm>
          <a:prstGeom prst="wedgeEllipseCallout">
            <a:avLst>
              <a:gd name="adj1" fmla="val 35443"/>
              <a:gd name="adj2" fmla="val 17248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6" name="Speech Bubble: Oval 5">
            <a:extLst>
              <a:ext uri="{FF2B5EF4-FFF2-40B4-BE49-F238E27FC236}">
                <a16:creationId xmlns:a16="http://schemas.microsoft.com/office/drawing/2014/main" id="{34C88413-C7FA-8F8D-026F-E1C4B36C494F}"/>
              </a:ext>
            </a:extLst>
          </p:cNvPr>
          <p:cNvSpPr/>
          <p:nvPr/>
        </p:nvSpPr>
        <p:spPr>
          <a:xfrm>
            <a:off x="1617778" y="2449064"/>
            <a:ext cx="1136312" cy="625322"/>
          </a:xfrm>
          <a:prstGeom prst="wedgeEllipseCallout">
            <a:avLst>
              <a:gd name="adj1" fmla="val 12202"/>
              <a:gd name="adj2" fmla="val 21502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7" name="Speech Bubble: Oval 6">
            <a:extLst>
              <a:ext uri="{FF2B5EF4-FFF2-40B4-BE49-F238E27FC236}">
                <a16:creationId xmlns:a16="http://schemas.microsoft.com/office/drawing/2014/main" id="{A125AE7C-B2C6-DB27-8C15-F5A8C5450774}"/>
              </a:ext>
            </a:extLst>
          </p:cNvPr>
          <p:cNvSpPr/>
          <p:nvPr/>
        </p:nvSpPr>
        <p:spPr>
          <a:xfrm>
            <a:off x="7499041" y="2356030"/>
            <a:ext cx="1348033" cy="686081"/>
          </a:xfrm>
          <a:prstGeom prst="wedgeEllipseCallout">
            <a:avLst>
              <a:gd name="adj1" fmla="val 13222"/>
              <a:gd name="adj2" fmla="val 1742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1319664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4" name="Picture 3" descr="A person giving a presentation to a group of people&#10;&#10;Description automatically generated with medium confidence">
            <a:extLst>
              <a:ext uri="{FF2B5EF4-FFF2-40B4-BE49-F238E27FC236}">
                <a16:creationId xmlns:a16="http://schemas.microsoft.com/office/drawing/2014/main" id="{1FE4E838-99D0-1586-7C23-8D99634BBF0C}"/>
              </a:ext>
            </a:extLst>
          </p:cNvPr>
          <p:cNvPicPr>
            <a:picLocks noChangeAspect="1"/>
          </p:cNvPicPr>
          <p:nvPr/>
        </p:nvPicPr>
        <p:blipFill rotWithShape="1">
          <a:blip r:embed="rId3">
            <a:extLst>
              <a:ext uri="{28A0092B-C50C-407E-A947-70E740481C1C}">
                <a14:useLocalDpi xmlns:a14="http://schemas.microsoft.com/office/drawing/2010/main" val="0"/>
              </a:ext>
            </a:extLst>
          </a:blip>
          <a:srcRect l="11986" t="23556"/>
          <a:stretch/>
        </p:blipFill>
        <p:spPr>
          <a:xfrm>
            <a:off x="1467285" y="1088885"/>
            <a:ext cx="9257430" cy="5360908"/>
          </a:xfrm>
          <a:prstGeom prst="rect">
            <a:avLst/>
          </a:prstGeom>
        </p:spPr>
      </p:pic>
    </p:spTree>
    <p:extLst>
      <p:ext uri="{BB962C8B-B14F-4D97-AF65-F5344CB8AC3E}">
        <p14:creationId xmlns:p14="http://schemas.microsoft.com/office/powerpoint/2010/main" val="424927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B1E3-7581-E441-B1D6-5633E291D50B}"/>
              </a:ext>
            </a:extLst>
          </p:cNvPr>
          <p:cNvSpPr>
            <a:spLocks noGrp="1"/>
          </p:cNvSpPr>
          <p:nvPr>
            <p:ph type="title"/>
          </p:nvPr>
        </p:nvSpPr>
        <p:spPr>
          <a:xfrm>
            <a:off x="499654" y="391251"/>
            <a:ext cx="11192691" cy="653778"/>
          </a:xfrm>
        </p:spPr>
        <p:txBody>
          <a:bodyPr>
            <a:noAutofit/>
          </a:bodyPr>
          <a:lstStyle/>
          <a:p>
            <a:pPr algn="ctr"/>
            <a:r>
              <a:rPr lang="en-US" sz="2800" dirty="0">
                <a:solidFill>
                  <a:schemeClr val="bg1"/>
                </a:solidFill>
              </a:rPr>
              <a:t>How many invites </a:t>
            </a:r>
            <a:r>
              <a:rPr lang="en-US" sz="2800" b="1" dirty="0">
                <a:solidFill>
                  <a:srgbClr val="00FA00"/>
                </a:solidFill>
              </a:rPr>
              <a:t>ACCEPTED</a:t>
            </a:r>
            <a:r>
              <a:rPr lang="en-US" sz="2800" dirty="0">
                <a:solidFill>
                  <a:schemeClr val="bg1"/>
                </a:solidFill>
              </a:rPr>
              <a:t>/</a:t>
            </a:r>
            <a:r>
              <a:rPr lang="en-US" sz="2800" b="1" dirty="0">
                <a:solidFill>
                  <a:srgbClr val="FF2600"/>
                </a:solidFill>
              </a:rPr>
              <a:t>REJECTED</a:t>
            </a:r>
            <a:r>
              <a:rPr lang="en-US" sz="2800" dirty="0">
                <a:solidFill>
                  <a:schemeClr val="bg1"/>
                </a:solidFill>
              </a:rPr>
              <a:t> will you receive in the next room?</a:t>
            </a:r>
          </a:p>
        </p:txBody>
      </p:sp>
      <p:sp>
        <p:nvSpPr>
          <p:cNvPr id="6" name="Rectangle 5">
            <a:extLst>
              <a:ext uri="{FF2B5EF4-FFF2-40B4-BE49-F238E27FC236}">
                <a16:creationId xmlns:a16="http://schemas.microsoft.com/office/drawing/2014/main" id="{8F3312AB-DED2-154E-A211-AB0E47BCA9F5}"/>
              </a:ext>
            </a:extLst>
          </p:cNvPr>
          <p:cNvSpPr/>
          <p:nvPr/>
        </p:nvSpPr>
        <p:spPr>
          <a:xfrm>
            <a:off x="4188821" y="2434083"/>
            <a:ext cx="3814354" cy="1015663"/>
          </a:xfrm>
          <a:prstGeom prst="rect">
            <a:avLst/>
          </a:prstGeom>
          <a:ln>
            <a:solidFill>
              <a:schemeClr val="bg1"/>
            </a:solidFill>
          </a:ln>
        </p:spPr>
        <p:txBody>
          <a:bodyPr wrap="square">
            <a:spAutoFit/>
          </a:bodyPr>
          <a:lstStyle/>
          <a:p>
            <a:pPr algn="ctr"/>
            <a:r>
              <a:rPr lang="en-US" sz="6000" dirty="0">
                <a:solidFill>
                  <a:srgbClr val="00FA00"/>
                </a:solidFill>
              </a:rPr>
              <a:t>CORRECT</a:t>
            </a:r>
            <a:endParaRPr lang="en-US" sz="6000" dirty="0"/>
          </a:p>
        </p:txBody>
      </p:sp>
      <p:sp>
        <p:nvSpPr>
          <p:cNvPr id="7" name="Rectangle 6">
            <a:extLst>
              <a:ext uri="{FF2B5EF4-FFF2-40B4-BE49-F238E27FC236}">
                <a16:creationId xmlns:a16="http://schemas.microsoft.com/office/drawing/2014/main" id="{6D6479BA-6AAF-6645-A96B-A0E2A90AB624}"/>
              </a:ext>
            </a:extLst>
          </p:cNvPr>
          <p:cNvSpPr/>
          <p:nvPr/>
        </p:nvSpPr>
        <p:spPr>
          <a:xfrm>
            <a:off x="4143101" y="3971342"/>
            <a:ext cx="3905795" cy="1015663"/>
          </a:xfrm>
          <a:prstGeom prst="rect">
            <a:avLst/>
          </a:prstGeom>
          <a:ln>
            <a:solidFill>
              <a:schemeClr val="bg1"/>
            </a:solidFill>
          </a:ln>
        </p:spPr>
        <p:txBody>
          <a:bodyPr wrap="square">
            <a:spAutoFit/>
          </a:bodyPr>
          <a:lstStyle/>
          <a:p>
            <a:pPr algn="ctr"/>
            <a:r>
              <a:rPr lang="en-US" sz="6000" dirty="0">
                <a:solidFill>
                  <a:srgbClr val="FF0000"/>
                </a:solidFill>
              </a:rPr>
              <a:t>INCORRECT</a:t>
            </a:r>
          </a:p>
        </p:txBody>
      </p:sp>
    </p:spTree>
    <p:extLst>
      <p:ext uri="{BB962C8B-B14F-4D97-AF65-F5344CB8AC3E}">
        <p14:creationId xmlns:p14="http://schemas.microsoft.com/office/powerpoint/2010/main" val="198823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4" name="Picture 3" descr="A person giving a presentation to a group of people&#10;&#10;Description automatically generated with medium confidence">
            <a:extLst>
              <a:ext uri="{FF2B5EF4-FFF2-40B4-BE49-F238E27FC236}">
                <a16:creationId xmlns:a16="http://schemas.microsoft.com/office/drawing/2014/main" id="{1FE4E838-99D0-1586-7C23-8D99634BBF0C}"/>
              </a:ext>
            </a:extLst>
          </p:cNvPr>
          <p:cNvPicPr>
            <a:picLocks noChangeAspect="1"/>
          </p:cNvPicPr>
          <p:nvPr/>
        </p:nvPicPr>
        <p:blipFill rotWithShape="1">
          <a:blip r:embed="rId3">
            <a:extLst>
              <a:ext uri="{28A0092B-C50C-407E-A947-70E740481C1C}">
                <a14:useLocalDpi xmlns:a14="http://schemas.microsoft.com/office/drawing/2010/main" val="0"/>
              </a:ext>
            </a:extLst>
          </a:blip>
          <a:srcRect l="11986" t="23556"/>
          <a:stretch/>
        </p:blipFill>
        <p:spPr>
          <a:xfrm>
            <a:off x="1467285" y="1088885"/>
            <a:ext cx="9257430" cy="5360908"/>
          </a:xfrm>
          <a:prstGeom prst="rect">
            <a:avLst/>
          </a:prstGeom>
        </p:spPr>
      </p:pic>
      <p:sp>
        <p:nvSpPr>
          <p:cNvPr id="2" name="Speech Bubble: Oval 1">
            <a:extLst>
              <a:ext uri="{FF2B5EF4-FFF2-40B4-BE49-F238E27FC236}">
                <a16:creationId xmlns:a16="http://schemas.microsoft.com/office/drawing/2014/main" id="{0FC47EE5-A3D2-E9EB-5599-79491E70D324}"/>
              </a:ext>
            </a:extLst>
          </p:cNvPr>
          <p:cNvSpPr/>
          <p:nvPr/>
        </p:nvSpPr>
        <p:spPr>
          <a:xfrm>
            <a:off x="2697612" y="3009645"/>
            <a:ext cx="1348033" cy="686081"/>
          </a:xfrm>
          <a:prstGeom prst="wedgeEllipseCallout">
            <a:avLst>
              <a:gd name="adj1" fmla="val -12441"/>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3" name="Speech Bubble: Oval 2">
            <a:extLst>
              <a:ext uri="{FF2B5EF4-FFF2-40B4-BE49-F238E27FC236}">
                <a16:creationId xmlns:a16="http://schemas.microsoft.com/office/drawing/2014/main" id="{57A95172-02E9-B716-1F3E-8CFD06B7AAFF}"/>
              </a:ext>
            </a:extLst>
          </p:cNvPr>
          <p:cNvSpPr/>
          <p:nvPr/>
        </p:nvSpPr>
        <p:spPr>
          <a:xfrm>
            <a:off x="3209290" y="1767840"/>
            <a:ext cx="1177350" cy="595641"/>
          </a:xfrm>
          <a:prstGeom prst="wedgeEllipseCallout">
            <a:avLst>
              <a:gd name="adj1" fmla="val 20006"/>
              <a:gd name="adj2" fmla="val 6237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1FDF1FD7-E8B1-C52E-7934-C918528E22D9}"/>
              </a:ext>
            </a:extLst>
          </p:cNvPr>
          <p:cNvSpPr/>
          <p:nvPr/>
        </p:nvSpPr>
        <p:spPr>
          <a:xfrm>
            <a:off x="6441863" y="2210427"/>
            <a:ext cx="1199156" cy="580907"/>
          </a:xfrm>
          <a:prstGeom prst="wedgeEllipseCallout">
            <a:avLst>
              <a:gd name="adj1" fmla="val -24329"/>
              <a:gd name="adj2" fmla="val 776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6" name="Speech Bubble: Oval 5">
            <a:extLst>
              <a:ext uri="{FF2B5EF4-FFF2-40B4-BE49-F238E27FC236}">
                <a16:creationId xmlns:a16="http://schemas.microsoft.com/office/drawing/2014/main" id="{A2D80D4D-A339-34EA-C97C-153EE01BBAB7}"/>
              </a:ext>
            </a:extLst>
          </p:cNvPr>
          <p:cNvSpPr/>
          <p:nvPr/>
        </p:nvSpPr>
        <p:spPr>
          <a:xfrm>
            <a:off x="8736518" y="2471877"/>
            <a:ext cx="1236798" cy="527493"/>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8" name="Speech Bubble: Oval 7">
            <a:extLst>
              <a:ext uri="{FF2B5EF4-FFF2-40B4-BE49-F238E27FC236}">
                <a16:creationId xmlns:a16="http://schemas.microsoft.com/office/drawing/2014/main" id="{8C8F7F9D-B803-7C1A-E49B-E779611B688D}"/>
              </a:ext>
            </a:extLst>
          </p:cNvPr>
          <p:cNvSpPr/>
          <p:nvPr/>
        </p:nvSpPr>
        <p:spPr>
          <a:xfrm>
            <a:off x="5033081" y="3057830"/>
            <a:ext cx="1348033" cy="686081"/>
          </a:xfrm>
          <a:prstGeom prst="wedgeEllipseCallout">
            <a:avLst>
              <a:gd name="adj1" fmla="val -12441"/>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0" name="Speech Bubble: Oval 9">
            <a:extLst>
              <a:ext uri="{FF2B5EF4-FFF2-40B4-BE49-F238E27FC236}">
                <a16:creationId xmlns:a16="http://schemas.microsoft.com/office/drawing/2014/main" id="{18B30C6D-3B22-7CDA-C689-A70E20069987}"/>
              </a:ext>
            </a:extLst>
          </p:cNvPr>
          <p:cNvSpPr/>
          <p:nvPr/>
        </p:nvSpPr>
        <p:spPr>
          <a:xfrm>
            <a:off x="9299299" y="2133612"/>
            <a:ext cx="1348033" cy="686081"/>
          </a:xfrm>
          <a:prstGeom prst="wedgeEllipseCallout">
            <a:avLst>
              <a:gd name="adj1" fmla="val -10009"/>
              <a:gd name="adj2" fmla="val 14129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274BED1D-1E31-A933-5B5B-E2DFB04BE514}"/>
              </a:ext>
            </a:extLst>
          </p:cNvPr>
          <p:cNvSpPr/>
          <p:nvPr/>
        </p:nvSpPr>
        <p:spPr>
          <a:xfrm>
            <a:off x="7004645" y="2210427"/>
            <a:ext cx="1348033" cy="686081"/>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F5BB96C7-63C3-5A27-A3D5-8D91038823E8}"/>
              </a:ext>
            </a:extLst>
          </p:cNvPr>
          <p:cNvSpPr/>
          <p:nvPr/>
        </p:nvSpPr>
        <p:spPr>
          <a:xfrm>
            <a:off x="5291475" y="2363481"/>
            <a:ext cx="1176664" cy="527493"/>
          </a:xfrm>
          <a:prstGeom prst="wedgeEllipseCallout">
            <a:avLst>
              <a:gd name="adj1" fmla="val -13700"/>
              <a:gd name="adj2" fmla="val 7984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9" name="Speech Bubble: Oval 8">
            <a:extLst>
              <a:ext uri="{FF2B5EF4-FFF2-40B4-BE49-F238E27FC236}">
                <a16:creationId xmlns:a16="http://schemas.microsoft.com/office/drawing/2014/main" id="{F8949E4C-39BB-261C-FC11-531A35262B26}"/>
              </a:ext>
            </a:extLst>
          </p:cNvPr>
          <p:cNvSpPr/>
          <p:nvPr/>
        </p:nvSpPr>
        <p:spPr>
          <a:xfrm>
            <a:off x="4557324" y="1938397"/>
            <a:ext cx="1348033" cy="686081"/>
          </a:xfrm>
          <a:prstGeom prst="wedgeEllipseCallout">
            <a:avLst>
              <a:gd name="adj1" fmla="val -7880"/>
              <a:gd name="adj2" fmla="val 10680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25562C74-0A5E-5445-11D5-A52339DF95C1}"/>
              </a:ext>
            </a:extLst>
          </p:cNvPr>
          <p:cNvSpPr/>
          <p:nvPr/>
        </p:nvSpPr>
        <p:spPr>
          <a:xfrm>
            <a:off x="3994543" y="2476653"/>
            <a:ext cx="1348033" cy="686081"/>
          </a:xfrm>
          <a:prstGeom prst="wedgeEllipseCallout">
            <a:avLst>
              <a:gd name="adj1" fmla="val -8424"/>
              <a:gd name="adj2" fmla="val 679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3497364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8F60EA1F-7B4B-8236-9335-3725A42DD319}"/>
              </a:ext>
            </a:extLst>
          </p:cNvPr>
          <p:cNvPicPr>
            <a:picLocks noChangeAspect="1"/>
          </p:cNvPicPr>
          <p:nvPr/>
        </p:nvPicPr>
        <p:blipFill rotWithShape="1">
          <a:blip r:embed="rId3">
            <a:extLst>
              <a:ext uri="{28A0092B-C50C-407E-A947-70E740481C1C}">
                <a14:useLocalDpi xmlns:a14="http://schemas.microsoft.com/office/drawing/2010/main" val="0"/>
              </a:ext>
            </a:extLst>
          </a:blip>
          <a:srcRect t="17228" r="17365"/>
          <a:stretch/>
        </p:blipFill>
        <p:spPr>
          <a:xfrm>
            <a:off x="1894839" y="1031120"/>
            <a:ext cx="8402321" cy="5610824"/>
          </a:xfrm>
          <a:prstGeom prst="rect">
            <a:avLst/>
          </a:prstGeom>
        </p:spPr>
      </p:pic>
    </p:spTree>
    <p:extLst>
      <p:ext uri="{BB962C8B-B14F-4D97-AF65-F5344CB8AC3E}">
        <p14:creationId xmlns:p14="http://schemas.microsoft.com/office/powerpoint/2010/main" val="22028934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3" name="Picture 2">
            <a:extLst>
              <a:ext uri="{FF2B5EF4-FFF2-40B4-BE49-F238E27FC236}">
                <a16:creationId xmlns:a16="http://schemas.microsoft.com/office/drawing/2014/main" id="{8F60EA1F-7B4B-8236-9335-3725A42DD319}"/>
              </a:ext>
            </a:extLst>
          </p:cNvPr>
          <p:cNvPicPr>
            <a:picLocks noChangeAspect="1"/>
          </p:cNvPicPr>
          <p:nvPr/>
        </p:nvPicPr>
        <p:blipFill rotWithShape="1">
          <a:blip r:embed="rId3">
            <a:extLst>
              <a:ext uri="{28A0092B-C50C-407E-A947-70E740481C1C}">
                <a14:useLocalDpi xmlns:a14="http://schemas.microsoft.com/office/drawing/2010/main" val="0"/>
              </a:ext>
            </a:extLst>
          </a:blip>
          <a:srcRect t="17228" r="17365"/>
          <a:stretch/>
        </p:blipFill>
        <p:spPr>
          <a:xfrm>
            <a:off x="1894839" y="1031120"/>
            <a:ext cx="8402321" cy="5610824"/>
          </a:xfrm>
          <a:prstGeom prst="rect">
            <a:avLst/>
          </a:prstGeom>
        </p:spPr>
      </p:pic>
      <p:sp>
        <p:nvSpPr>
          <p:cNvPr id="2" name="Speech Bubble: Oval 1">
            <a:extLst>
              <a:ext uri="{FF2B5EF4-FFF2-40B4-BE49-F238E27FC236}">
                <a16:creationId xmlns:a16="http://schemas.microsoft.com/office/drawing/2014/main" id="{8DD4E295-5893-6DDA-7E81-1CF2A5666CCA}"/>
              </a:ext>
            </a:extLst>
          </p:cNvPr>
          <p:cNvSpPr/>
          <p:nvPr/>
        </p:nvSpPr>
        <p:spPr>
          <a:xfrm>
            <a:off x="2616325" y="2254899"/>
            <a:ext cx="1062714" cy="686081"/>
          </a:xfrm>
          <a:prstGeom prst="wedgeEllipseCallout">
            <a:avLst>
              <a:gd name="adj1" fmla="val -7468"/>
              <a:gd name="adj2" fmla="val 7688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4" name="Speech Bubble: Oval 3">
            <a:extLst>
              <a:ext uri="{FF2B5EF4-FFF2-40B4-BE49-F238E27FC236}">
                <a16:creationId xmlns:a16="http://schemas.microsoft.com/office/drawing/2014/main" id="{1EDE6CC8-EC94-B71B-758E-8E47FC6BF326}"/>
              </a:ext>
            </a:extLst>
          </p:cNvPr>
          <p:cNvSpPr/>
          <p:nvPr/>
        </p:nvSpPr>
        <p:spPr>
          <a:xfrm>
            <a:off x="6184169" y="2254899"/>
            <a:ext cx="1138791" cy="686081"/>
          </a:xfrm>
          <a:prstGeom prst="wedgeEllipseCallout">
            <a:avLst>
              <a:gd name="adj1" fmla="val 21475"/>
              <a:gd name="adj2" fmla="val 9993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5" name="Speech Bubble: Oval 4">
            <a:extLst>
              <a:ext uri="{FF2B5EF4-FFF2-40B4-BE49-F238E27FC236}">
                <a16:creationId xmlns:a16="http://schemas.microsoft.com/office/drawing/2014/main" id="{50CF0533-AEA9-B289-C1B2-2D5C1304469F}"/>
              </a:ext>
            </a:extLst>
          </p:cNvPr>
          <p:cNvSpPr/>
          <p:nvPr/>
        </p:nvSpPr>
        <p:spPr>
          <a:xfrm>
            <a:off x="4774187" y="3085959"/>
            <a:ext cx="1348033" cy="686081"/>
          </a:xfrm>
          <a:prstGeom prst="wedgeEllipseCallout">
            <a:avLst>
              <a:gd name="adj1" fmla="val -70304"/>
              <a:gd name="adj2" fmla="val 1486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A0EA0A87-1D33-5690-B2AD-25FC0F6955AF}"/>
              </a:ext>
            </a:extLst>
          </p:cNvPr>
          <p:cNvSpPr/>
          <p:nvPr/>
        </p:nvSpPr>
        <p:spPr>
          <a:xfrm>
            <a:off x="7687117" y="2430868"/>
            <a:ext cx="1348033" cy="686081"/>
          </a:xfrm>
          <a:prstGeom prst="wedgeEllipseCallout">
            <a:avLst>
              <a:gd name="adj1" fmla="val 47147"/>
              <a:gd name="adj2" fmla="val 1304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953A6401-DCE8-9446-C9BF-2FB2E5444DE9}"/>
              </a:ext>
            </a:extLst>
          </p:cNvPr>
          <p:cNvSpPr/>
          <p:nvPr/>
        </p:nvSpPr>
        <p:spPr>
          <a:xfrm>
            <a:off x="3512177" y="2549691"/>
            <a:ext cx="1348033" cy="686081"/>
          </a:xfrm>
          <a:prstGeom prst="wedgeEllipseCallout">
            <a:avLst>
              <a:gd name="adj1" fmla="val -27266"/>
              <a:gd name="adj2" fmla="val 10649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Tree>
    <p:extLst>
      <p:ext uri="{BB962C8B-B14F-4D97-AF65-F5344CB8AC3E}">
        <p14:creationId xmlns:p14="http://schemas.microsoft.com/office/powerpoint/2010/main" val="1105106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5287351A-A906-882A-9F0C-EC0BE6410076}"/>
              </a:ext>
            </a:extLst>
          </p:cNvPr>
          <p:cNvPicPr>
            <a:picLocks noChangeAspect="1"/>
          </p:cNvPicPr>
          <p:nvPr/>
        </p:nvPicPr>
        <p:blipFill rotWithShape="1">
          <a:blip r:embed="rId3">
            <a:extLst>
              <a:ext uri="{28A0092B-C50C-407E-A947-70E740481C1C}">
                <a14:useLocalDpi xmlns:a14="http://schemas.microsoft.com/office/drawing/2010/main" val="0"/>
              </a:ext>
            </a:extLst>
          </a:blip>
          <a:srcRect t="23259"/>
          <a:stretch/>
        </p:blipFill>
        <p:spPr>
          <a:xfrm>
            <a:off x="959330" y="1186913"/>
            <a:ext cx="10273339" cy="5262880"/>
          </a:xfrm>
          <a:prstGeom prst="rect">
            <a:avLst/>
          </a:prstGeom>
        </p:spPr>
      </p:pic>
    </p:spTree>
    <p:extLst>
      <p:ext uri="{BB962C8B-B14F-4D97-AF65-F5344CB8AC3E}">
        <p14:creationId xmlns:p14="http://schemas.microsoft.com/office/powerpoint/2010/main" val="2061283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5287351A-A906-882A-9F0C-EC0BE6410076}"/>
              </a:ext>
            </a:extLst>
          </p:cNvPr>
          <p:cNvPicPr>
            <a:picLocks noChangeAspect="1"/>
          </p:cNvPicPr>
          <p:nvPr/>
        </p:nvPicPr>
        <p:blipFill rotWithShape="1">
          <a:blip r:embed="rId3">
            <a:extLst>
              <a:ext uri="{28A0092B-C50C-407E-A947-70E740481C1C}">
                <a14:useLocalDpi xmlns:a14="http://schemas.microsoft.com/office/drawing/2010/main" val="0"/>
              </a:ext>
            </a:extLst>
          </a:blip>
          <a:srcRect t="23259"/>
          <a:stretch/>
        </p:blipFill>
        <p:spPr>
          <a:xfrm>
            <a:off x="959330" y="1186913"/>
            <a:ext cx="10273339" cy="5262880"/>
          </a:xfrm>
          <a:prstGeom prst="rect">
            <a:avLst/>
          </a:prstGeom>
        </p:spPr>
      </p:pic>
      <p:sp>
        <p:nvSpPr>
          <p:cNvPr id="7" name="Speech Bubble: Oval 6">
            <a:extLst>
              <a:ext uri="{FF2B5EF4-FFF2-40B4-BE49-F238E27FC236}">
                <a16:creationId xmlns:a16="http://schemas.microsoft.com/office/drawing/2014/main" id="{C286B3FB-49AC-D025-F011-4A4D567C8FD6}"/>
              </a:ext>
            </a:extLst>
          </p:cNvPr>
          <p:cNvSpPr/>
          <p:nvPr/>
        </p:nvSpPr>
        <p:spPr>
          <a:xfrm>
            <a:off x="9469354" y="2095285"/>
            <a:ext cx="1348033" cy="686081"/>
          </a:xfrm>
          <a:prstGeom prst="wedgeEllipseCallout">
            <a:avLst>
              <a:gd name="adj1" fmla="val -554"/>
              <a:gd name="adj2" fmla="val 10372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9" name="Speech Bubble: Oval 8">
            <a:extLst>
              <a:ext uri="{FF2B5EF4-FFF2-40B4-BE49-F238E27FC236}">
                <a16:creationId xmlns:a16="http://schemas.microsoft.com/office/drawing/2014/main" id="{29E75E13-352D-3796-23AA-282883A01115}"/>
              </a:ext>
            </a:extLst>
          </p:cNvPr>
          <p:cNvSpPr/>
          <p:nvPr/>
        </p:nvSpPr>
        <p:spPr>
          <a:xfrm>
            <a:off x="7379344" y="1787981"/>
            <a:ext cx="1169474" cy="502165"/>
          </a:xfrm>
          <a:prstGeom prst="wedgeEllipseCallout">
            <a:avLst>
              <a:gd name="adj1" fmla="val -7359"/>
              <a:gd name="adj2" fmla="val 8630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1" name="Speech Bubble: Oval 10">
            <a:extLst>
              <a:ext uri="{FF2B5EF4-FFF2-40B4-BE49-F238E27FC236}">
                <a16:creationId xmlns:a16="http://schemas.microsoft.com/office/drawing/2014/main" id="{7FDE1829-6C4C-6A51-5F52-791DFBC1C9FE}"/>
              </a:ext>
            </a:extLst>
          </p:cNvPr>
          <p:cNvSpPr/>
          <p:nvPr/>
        </p:nvSpPr>
        <p:spPr>
          <a:xfrm>
            <a:off x="6452654" y="2002331"/>
            <a:ext cx="1348033" cy="686081"/>
          </a:xfrm>
          <a:prstGeom prst="wedgeEllipseCallout">
            <a:avLst>
              <a:gd name="adj1" fmla="val 931"/>
              <a:gd name="adj2" fmla="val 11591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4" name="Speech Bubble: Oval 13">
            <a:extLst>
              <a:ext uri="{FF2B5EF4-FFF2-40B4-BE49-F238E27FC236}">
                <a16:creationId xmlns:a16="http://schemas.microsoft.com/office/drawing/2014/main" id="{12F97B19-413C-7794-64FF-93573FB74EE3}"/>
              </a:ext>
            </a:extLst>
          </p:cNvPr>
          <p:cNvSpPr/>
          <p:nvPr/>
        </p:nvSpPr>
        <p:spPr>
          <a:xfrm>
            <a:off x="5031227" y="2040040"/>
            <a:ext cx="1081347" cy="552122"/>
          </a:xfrm>
          <a:prstGeom prst="wedgeEllipseCallout">
            <a:avLst>
              <a:gd name="adj1" fmla="val -18664"/>
              <a:gd name="adj2" fmla="val 8630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7" name="Speech Bubble: Oval 16">
            <a:extLst>
              <a:ext uri="{FF2B5EF4-FFF2-40B4-BE49-F238E27FC236}">
                <a16:creationId xmlns:a16="http://schemas.microsoft.com/office/drawing/2014/main" id="{353E639C-CC07-14C8-8FC2-38D767B15818}"/>
              </a:ext>
            </a:extLst>
          </p:cNvPr>
          <p:cNvSpPr/>
          <p:nvPr/>
        </p:nvSpPr>
        <p:spPr>
          <a:xfrm>
            <a:off x="5787867" y="2002331"/>
            <a:ext cx="1169474" cy="499856"/>
          </a:xfrm>
          <a:prstGeom prst="wedgeEllipseCallout">
            <a:avLst>
              <a:gd name="adj1" fmla="val 22788"/>
              <a:gd name="adj2" fmla="val 1085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0" name="Speech Bubble: Oval 9">
            <a:extLst>
              <a:ext uri="{FF2B5EF4-FFF2-40B4-BE49-F238E27FC236}">
                <a16:creationId xmlns:a16="http://schemas.microsoft.com/office/drawing/2014/main" id="{8480C222-8141-7704-39B8-76CF42842484}"/>
              </a:ext>
            </a:extLst>
          </p:cNvPr>
          <p:cNvSpPr/>
          <p:nvPr/>
        </p:nvSpPr>
        <p:spPr>
          <a:xfrm>
            <a:off x="7912800" y="2009614"/>
            <a:ext cx="1348033" cy="686081"/>
          </a:xfrm>
          <a:prstGeom prst="wedgeEllipseCallout">
            <a:avLst>
              <a:gd name="adj1" fmla="val -34492"/>
              <a:gd name="adj2" fmla="val 1529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B3C7FC0B-DB41-9BA1-0F6F-F2EDEA19DD5C}"/>
              </a:ext>
            </a:extLst>
          </p:cNvPr>
          <p:cNvSpPr/>
          <p:nvPr/>
        </p:nvSpPr>
        <p:spPr>
          <a:xfrm>
            <a:off x="6219608" y="1502909"/>
            <a:ext cx="1348033" cy="686081"/>
          </a:xfrm>
          <a:prstGeom prst="wedgeEllipseCallout">
            <a:avLst>
              <a:gd name="adj1" fmla="val 932"/>
              <a:gd name="adj2" fmla="val 16626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 name="Speech Bubble: Oval 1">
            <a:extLst>
              <a:ext uri="{FF2B5EF4-FFF2-40B4-BE49-F238E27FC236}">
                <a16:creationId xmlns:a16="http://schemas.microsoft.com/office/drawing/2014/main" id="{FC5EA5F1-BFE5-FD78-AAC7-7118C017BC5E}"/>
              </a:ext>
            </a:extLst>
          </p:cNvPr>
          <p:cNvSpPr/>
          <p:nvPr/>
        </p:nvSpPr>
        <p:spPr>
          <a:xfrm>
            <a:off x="4457343" y="1588018"/>
            <a:ext cx="1097478" cy="492394"/>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5" name="Speech Bubble: Oval 4">
            <a:extLst>
              <a:ext uri="{FF2B5EF4-FFF2-40B4-BE49-F238E27FC236}">
                <a16:creationId xmlns:a16="http://schemas.microsoft.com/office/drawing/2014/main" id="{B7B7C2CE-DFD4-84A3-8722-88D045F23461}"/>
              </a:ext>
            </a:extLst>
          </p:cNvPr>
          <p:cNvSpPr/>
          <p:nvPr/>
        </p:nvSpPr>
        <p:spPr>
          <a:xfrm>
            <a:off x="5043198" y="2449414"/>
            <a:ext cx="1004356" cy="484049"/>
          </a:xfrm>
          <a:prstGeom prst="wedgeEllipseCallout">
            <a:avLst>
              <a:gd name="adj1" fmla="val -25029"/>
              <a:gd name="adj2" fmla="val 858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20" name="Speech Bubble: Oval 19">
            <a:extLst>
              <a:ext uri="{FF2B5EF4-FFF2-40B4-BE49-F238E27FC236}">
                <a16:creationId xmlns:a16="http://schemas.microsoft.com/office/drawing/2014/main" id="{A5F53486-C8EC-C39B-2A69-05FA800049C1}"/>
              </a:ext>
            </a:extLst>
          </p:cNvPr>
          <p:cNvSpPr/>
          <p:nvPr/>
        </p:nvSpPr>
        <p:spPr>
          <a:xfrm>
            <a:off x="3516322" y="1604065"/>
            <a:ext cx="1097477" cy="474434"/>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21" name="Speech Bubble: Oval 20">
            <a:extLst>
              <a:ext uri="{FF2B5EF4-FFF2-40B4-BE49-F238E27FC236}">
                <a16:creationId xmlns:a16="http://schemas.microsoft.com/office/drawing/2014/main" id="{D7D20110-1630-E887-FE3A-28438C76EFB7}"/>
              </a:ext>
            </a:extLst>
          </p:cNvPr>
          <p:cNvSpPr/>
          <p:nvPr/>
        </p:nvSpPr>
        <p:spPr>
          <a:xfrm>
            <a:off x="2591025" y="2290146"/>
            <a:ext cx="1097477" cy="559902"/>
          </a:xfrm>
          <a:prstGeom prst="wedgeEllipseCallout">
            <a:avLst>
              <a:gd name="adj1" fmla="val 53129"/>
              <a:gd name="adj2" fmla="val 11326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22" name="Speech Bubble: Oval 21">
            <a:extLst>
              <a:ext uri="{FF2B5EF4-FFF2-40B4-BE49-F238E27FC236}">
                <a16:creationId xmlns:a16="http://schemas.microsoft.com/office/drawing/2014/main" id="{7887EC35-C3F8-5696-6AC2-40A306EEA806}"/>
              </a:ext>
            </a:extLst>
          </p:cNvPr>
          <p:cNvSpPr/>
          <p:nvPr/>
        </p:nvSpPr>
        <p:spPr>
          <a:xfrm>
            <a:off x="8538134" y="2383246"/>
            <a:ext cx="1348033" cy="686081"/>
          </a:xfrm>
          <a:prstGeom prst="wedgeEllipseCallout">
            <a:avLst>
              <a:gd name="adj1" fmla="val -38821"/>
              <a:gd name="adj2" fmla="val 12362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6" name="Speech Bubble: Oval 15">
            <a:extLst>
              <a:ext uri="{FF2B5EF4-FFF2-40B4-BE49-F238E27FC236}">
                <a16:creationId xmlns:a16="http://schemas.microsoft.com/office/drawing/2014/main" id="{C71CD166-D012-7629-44D4-5D0BF86FEC23}"/>
              </a:ext>
            </a:extLst>
          </p:cNvPr>
          <p:cNvSpPr/>
          <p:nvPr/>
        </p:nvSpPr>
        <p:spPr>
          <a:xfrm>
            <a:off x="3344975" y="2647704"/>
            <a:ext cx="1271964" cy="594952"/>
          </a:xfrm>
          <a:prstGeom prst="wedgeEllipseCallout">
            <a:avLst>
              <a:gd name="adj1" fmla="val 35601"/>
              <a:gd name="adj2" fmla="val 5816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8" name="Speech Bubble: Oval 17">
            <a:extLst>
              <a:ext uri="{FF2B5EF4-FFF2-40B4-BE49-F238E27FC236}">
                <a16:creationId xmlns:a16="http://schemas.microsoft.com/office/drawing/2014/main" id="{0C719111-2406-49FE-B70E-C8B1B2BA0978}"/>
              </a:ext>
            </a:extLst>
          </p:cNvPr>
          <p:cNvSpPr/>
          <p:nvPr/>
        </p:nvSpPr>
        <p:spPr>
          <a:xfrm>
            <a:off x="4276195" y="2468221"/>
            <a:ext cx="1216248" cy="568631"/>
          </a:xfrm>
          <a:prstGeom prst="wedgeEllipseCallout">
            <a:avLst>
              <a:gd name="adj1" fmla="val 28818"/>
              <a:gd name="adj2" fmla="val 611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5" name="Speech Bubble: Oval 14">
            <a:extLst>
              <a:ext uri="{FF2B5EF4-FFF2-40B4-BE49-F238E27FC236}">
                <a16:creationId xmlns:a16="http://schemas.microsoft.com/office/drawing/2014/main" id="{31386405-3FBA-0249-C8A9-B2193AB7A902}"/>
              </a:ext>
            </a:extLst>
          </p:cNvPr>
          <p:cNvSpPr/>
          <p:nvPr/>
        </p:nvSpPr>
        <p:spPr>
          <a:xfrm>
            <a:off x="3792508" y="1787981"/>
            <a:ext cx="1243293" cy="568631"/>
          </a:xfrm>
          <a:prstGeom prst="wedgeEllipseCallout">
            <a:avLst>
              <a:gd name="adj1" fmla="val 19774"/>
              <a:gd name="adj2" fmla="val 11888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4" name="Speech Bubble: Oval 3">
            <a:extLst>
              <a:ext uri="{FF2B5EF4-FFF2-40B4-BE49-F238E27FC236}">
                <a16:creationId xmlns:a16="http://schemas.microsoft.com/office/drawing/2014/main" id="{8F9AC806-A704-2A5D-F898-1833B4E1D057}"/>
              </a:ext>
            </a:extLst>
          </p:cNvPr>
          <p:cNvSpPr/>
          <p:nvPr/>
        </p:nvSpPr>
        <p:spPr>
          <a:xfrm>
            <a:off x="3450148" y="1985513"/>
            <a:ext cx="1348033" cy="686081"/>
          </a:xfrm>
          <a:prstGeom prst="wedgeEllipseCallout">
            <a:avLst>
              <a:gd name="adj1" fmla="val -13141"/>
              <a:gd name="adj2" fmla="val 11196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C5D1B009-EFBD-E4B9-36C0-25418D862D23}"/>
              </a:ext>
            </a:extLst>
          </p:cNvPr>
          <p:cNvSpPr/>
          <p:nvPr/>
        </p:nvSpPr>
        <p:spPr>
          <a:xfrm>
            <a:off x="1982534" y="2781366"/>
            <a:ext cx="1348033" cy="686081"/>
          </a:xfrm>
          <a:prstGeom prst="wedgeEllipseCallout">
            <a:avLst>
              <a:gd name="adj1" fmla="val 47853"/>
              <a:gd name="adj2" fmla="val 8216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9" name="Speech Bubble: Oval 18">
            <a:extLst>
              <a:ext uri="{FF2B5EF4-FFF2-40B4-BE49-F238E27FC236}">
                <a16:creationId xmlns:a16="http://schemas.microsoft.com/office/drawing/2014/main" id="{AE2750E9-623E-A10B-C1EE-20BC0ED9C136}"/>
              </a:ext>
            </a:extLst>
          </p:cNvPr>
          <p:cNvSpPr/>
          <p:nvPr/>
        </p:nvSpPr>
        <p:spPr>
          <a:xfrm>
            <a:off x="1354827" y="3069327"/>
            <a:ext cx="1348033" cy="686081"/>
          </a:xfrm>
          <a:prstGeom prst="wedgeEllipseCallout">
            <a:avLst>
              <a:gd name="adj1" fmla="val 64434"/>
              <a:gd name="adj2" fmla="val 999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3" name="Speech Bubble: Oval 22">
            <a:extLst>
              <a:ext uri="{FF2B5EF4-FFF2-40B4-BE49-F238E27FC236}">
                <a16:creationId xmlns:a16="http://schemas.microsoft.com/office/drawing/2014/main" id="{940447D4-4789-57FF-11D4-876C7A0CBA56}"/>
              </a:ext>
            </a:extLst>
          </p:cNvPr>
          <p:cNvSpPr/>
          <p:nvPr/>
        </p:nvSpPr>
        <p:spPr>
          <a:xfrm>
            <a:off x="4128029" y="2177129"/>
            <a:ext cx="1348033" cy="686081"/>
          </a:xfrm>
          <a:prstGeom prst="wedgeEllipseCallout">
            <a:avLst>
              <a:gd name="adj1" fmla="val -13196"/>
              <a:gd name="adj2" fmla="val 10437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D2D52A42-806D-6F71-78F5-221C595DA011}"/>
              </a:ext>
            </a:extLst>
          </p:cNvPr>
          <p:cNvSpPr/>
          <p:nvPr/>
        </p:nvSpPr>
        <p:spPr>
          <a:xfrm>
            <a:off x="6538833" y="2449414"/>
            <a:ext cx="1221024" cy="502738"/>
          </a:xfrm>
          <a:prstGeom prst="wedgeEllipseCallout">
            <a:avLst>
              <a:gd name="adj1" fmla="val 25050"/>
              <a:gd name="adj2" fmla="val 10555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Tree>
    <p:extLst>
      <p:ext uri="{BB962C8B-B14F-4D97-AF65-F5344CB8AC3E}">
        <p14:creationId xmlns:p14="http://schemas.microsoft.com/office/powerpoint/2010/main" val="305635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building, tree, sky&#10;&#10;Description automatically generated">
            <a:extLst>
              <a:ext uri="{FF2B5EF4-FFF2-40B4-BE49-F238E27FC236}">
                <a16:creationId xmlns:a16="http://schemas.microsoft.com/office/drawing/2014/main" id="{00E7C229-735A-EADC-AA7C-B41A7B4DA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240" y="444250"/>
            <a:ext cx="9367520" cy="5969499"/>
          </a:xfrm>
          <a:prstGeom prst="rect">
            <a:avLst/>
          </a:prstGeom>
        </p:spPr>
      </p:pic>
    </p:spTree>
    <p:extLst>
      <p:ext uri="{BB962C8B-B14F-4D97-AF65-F5344CB8AC3E}">
        <p14:creationId xmlns:p14="http://schemas.microsoft.com/office/powerpoint/2010/main" val="354233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in a room&#10;&#10;Description automatically generated with low confidence">
            <a:extLst>
              <a:ext uri="{FF2B5EF4-FFF2-40B4-BE49-F238E27FC236}">
                <a16:creationId xmlns:a16="http://schemas.microsoft.com/office/drawing/2014/main" id="{5ADB89AA-A20E-2E88-D079-451DBA96F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951" y="902714"/>
            <a:ext cx="8774689" cy="5849792"/>
          </a:xfrm>
          <a:prstGeom prst="rect">
            <a:avLst/>
          </a:prstGeom>
        </p:spPr>
      </p:pic>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spTree>
    <p:extLst>
      <p:ext uri="{BB962C8B-B14F-4D97-AF65-F5344CB8AC3E}">
        <p14:creationId xmlns:p14="http://schemas.microsoft.com/office/powerpoint/2010/main" val="692697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in a room&#10;&#10;Description automatically generated with low confidence">
            <a:extLst>
              <a:ext uri="{FF2B5EF4-FFF2-40B4-BE49-F238E27FC236}">
                <a16:creationId xmlns:a16="http://schemas.microsoft.com/office/drawing/2014/main" id="{5ADB89AA-A20E-2E88-D079-451DBA96F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951" y="902714"/>
            <a:ext cx="8774689" cy="5849792"/>
          </a:xfrm>
          <a:prstGeom prst="rect">
            <a:avLst/>
          </a:prstGeom>
        </p:spPr>
      </p:pic>
      <p:sp>
        <p:nvSpPr>
          <p:cNvPr id="7" name="Speech Bubble: Oval 6">
            <a:extLst>
              <a:ext uri="{FF2B5EF4-FFF2-40B4-BE49-F238E27FC236}">
                <a16:creationId xmlns:a16="http://schemas.microsoft.com/office/drawing/2014/main" id="{828851E6-4A88-7A2B-D5A2-A624C87BD212}"/>
              </a:ext>
            </a:extLst>
          </p:cNvPr>
          <p:cNvSpPr/>
          <p:nvPr/>
        </p:nvSpPr>
        <p:spPr>
          <a:xfrm>
            <a:off x="2511866" y="3342398"/>
            <a:ext cx="1169932" cy="485212"/>
          </a:xfrm>
          <a:prstGeom prst="wedgeEllipseCallout">
            <a:avLst>
              <a:gd name="adj1" fmla="val -12441"/>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20" name="Speech Bubble: Oval 19">
            <a:extLst>
              <a:ext uri="{FF2B5EF4-FFF2-40B4-BE49-F238E27FC236}">
                <a16:creationId xmlns:a16="http://schemas.microsoft.com/office/drawing/2014/main" id="{6710321C-1B4B-7732-DC42-F09E3756D360}"/>
              </a:ext>
            </a:extLst>
          </p:cNvPr>
          <p:cNvSpPr/>
          <p:nvPr/>
        </p:nvSpPr>
        <p:spPr>
          <a:xfrm>
            <a:off x="9057912" y="3264750"/>
            <a:ext cx="1125939" cy="482784"/>
          </a:xfrm>
          <a:prstGeom prst="wedgeEllipseCallout">
            <a:avLst>
              <a:gd name="adj1" fmla="val -62797"/>
              <a:gd name="adj2" fmla="val 16429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21" name="Speech Bubble: Oval 20">
            <a:extLst>
              <a:ext uri="{FF2B5EF4-FFF2-40B4-BE49-F238E27FC236}">
                <a16:creationId xmlns:a16="http://schemas.microsoft.com/office/drawing/2014/main" id="{4526E5D8-06A7-C1E0-DA3A-57000F9B0C57}"/>
              </a:ext>
            </a:extLst>
          </p:cNvPr>
          <p:cNvSpPr/>
          <p:nvPr/>
        </p:nvSpPr>
        <p:spPr>
          <a:xfrm>
            <a:off x="7169701" y="3027272"/>
            <a:ext cx="1142661" cy="818292"/>
          </a:xfrm>
          <a:prstGeom prst="wedgeEllipseCallout">
            <a:avLst>
              <a:gd name="adj1" fmla="val -81464"/>
              <a:gd name="adj2" fmla="val 804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5" name="Speech Bubble: Oval 4">
            <a:extLst>
              <a:ext uri="{FF2B5EF4-FFF2-40B4-BE49-F238E27FC236}">
                <a16:creationId xmlns:a16="http://schemas.microsoft.com/office/drawing/2014/main" id="{2E2FFBE0-0685-AE43-D835-FA7A1EF88468}"/>
              </a:ext>
            </a:extLst>
          </p:cNvPr>
          <p:cNvSpPr/>
          <p:nvPr/>
        </p:nvSpPr>
        <p:spPr>
          <a:xfrm>
            <a:off x="7646274" y="3241963"/>
            <a:ext cx="1348033" cy="686081"/>
          </a:xfrm>
          <a:prstGeom prst="wedgeEllipseCallout">
            <a:avLst>
              <a:gd name="adj1" fmla="val -40020"/>
              <a:gd name="adj2" fmla="val 8225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D7AE9CD5-0819-B73C-F17B-E95A3B968FF7}"/>
              </a:ext>
            </a:extLst>
          </p:cNvPr>
          <p:cNvSpPr/>
          <p:nvPr/>
        </p:nvSpPr>
        <p:spPr>
          <a:xfrm>
            <a:off x="4728987" y="1826297"/>
            <a:ext cx="1348033" cy="686081"/>
          </a:xfrm>
          <a:prstGeom prst="wedgeEllipseCallout">
            <a:avLst>
              <a:gd name="adj1" fmla="val 7139"/>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104D15F7-3BEF-BFB3-2321-91D6400AADDA}"/>
              </a:ext>
            </a:extLst>
          </p:cNvPr>
          <p:cNvSpPr/>
          <p:nvPr/>
        </p:nvSpPr>
        <p:spPr>
          <a:xfrm>
            <a:off x="9057912" y="3593250"/>
            <a:ext cx="1348033" cy="686081"/>
          </a:xfrm>
          <a:prstGeom prst="wedgeEllipseCallout">
            <a:avLst>
              <a:gd name="adj1" fmla="val 23720"/>
              <a:gd name="adj2" fmla="val 596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5" name="Speech Bubble: Oval 14">
            <a:extLst>
              <a:ext uri="{FF2B5EF4-FFF2-40B4-BE49-F238E27FC236}">
                <a16:creationId xmlns:a16="http://schemas.microsoft.com/office/drawing/2014/main" id="{C4181B3C-8C03-0B24-B278-45870763A1DA}"/>
              </a:ext>
            </a:extLst>
          </p:cNvPr>
          <p:cNvSpPr/>
          <p:nvPr/>
        </p:nvSpPr>
        <p:spPr>
          <a:xfrm>
            <a:off x="5008746" y="2264509"/>
            <a:ext cx="1348033" cy="686081"/>
          </a:xfrm>
          <a:prstGeom prst="wedgeEllipseCallout">
            <a:avLst>
              <a:gd name="adj1" fmla="val -10343"/>
              <a:gd name="adj2" fmla="val 8448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20</a:t>
            </a:r>
          </a:p>
        </p:txBody>
      </p:sp>
      <p:sp>
        <p:nvSpPr>
          <p:cNvPr id="10" name="Speech Bubble: Oval 9">
            <a:extLst>
              <a:ext uri="{FF2B5EF4-FFF2-40B4-BE49-F238E27FC236}">
                <a16:creationId xmlns:a16="http://schemas.microsoft.com/office/drawing/2014/main" id="{048B6016-B227-BCEE-96A9-0248A4B8E35D}"/>
              </a:ext>
            </a:extLst>
          </p:cNvPr>
          <p:cNvSpPr/>
          <p:nvPr/>
        </p:nvSpPr>
        <p:spPr>
          <a:xfrm>
            <a:off x="3740260" y="2159618"/>
            <a:ext cx="1348033" cy="686081"/>
          </a:xfrm>
          <a:prstGeom prst="wedgeEllipseCallout">
            <a:avLst>
              <a:gd name="adj1" fmla="val -2744"/>
              <a:gd name="adj2" fmla="val 14727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4" name="Speech Bubble: Oval 13">
            <a:extLst>
              <a:ext uri="{FF2B5EF4-FFF2-40B4-BE49-F238E27FC236}">
                <a16:creationId xmlns:a16="http://schemas.microsoft.com/office/drawing/2014/main" id="{0145FEE0-5FA9-6BCC-AB0C-CA8A48BD9706}"/>
              </a:ext>
            </a:extLst>
          </p:cNvPr>
          <p:cNvSpPr/>
          <p:nvPr/>
        </p:nvSpPr>
        <p:spPr>
          <a:xfrm>
            <a:off x="3361208" y="2723070"/>
            <a:ext cx="1348033" cy="686081"/>
          </a:xfrm>
          <a:prstGeom prst="wedgeEllipseCallout">
            <a:avLst>
              <a:gd name="adj1" fmla="val -22930"/>
              <a:gd name="adj2" fmla="val 7898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6" name="Speech Bubble: Oval 15">
            <a:extLst>
              <a:ext uri="{FF2B5EF4-FFF2-40B4-BE49-F238E27FC236}">
                <a16:creationId xmlns:a16="http://schemas.microsoft.com/office/drawing/2014/main" id="{E2CB41B1-3801-F5E6-96E7-5654DA70FD6C}"/>
              </a:ext>
            </a:extLst>
          </p:cNvPr>
          <p:cNvSpPr/>
          <p:nvPr/>
        </p:nvSpPr>
        <p:spPr>
          <a:xfrm>
            <a:off x="5261976" y="2891722"/>
            <a:ext cx="1348033" cy="686081"/>
          </a:xfrm>
          <a:prstGeom prst="wedgeEllipseCallout">
            <a:avLst>
              <a:gd name="adj1" fmla="val -12441"/>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8" name="Speech Bubble: Oval 17">
            <a:extLst>
              <a:ext uri="{FF2B5EF4-FFF2-40B4-BE49-F238E27FC236}">
                <a16:creationId xmlns:a16="http://schemas.microsoft.com/office/drawing/2014/main" id="{880A5B80-3C77-EDF5-008B-E552A4DA333F}"/>
              </a:ext>
            </a:extLst>
          </p:cNvPr>
          <p:cNvSpPr/>
          <p:nvPr/>
        </p:nvSpPr>
        <p:spPr>
          <a:xfrm>
            <a:off x="4151297" y="2912646"/>
            <a:ext cx="1348033" cy="686081"/>
          </a:xfrm>
          <a:prstGeom prst="wedgeEllipseCallout">
            <a:avLst>
              <a:gd name="adj1" fmla="val 7139"/>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9" name="Speech Bubble: Oval 18">
            <a:extLst>
              <a:ext uri="{FF2B5EF4-FFF2-40B4-BE49-F238E27FC236}">
                <a16:creationId xmlns:a16="http://schemas.microsoft.com/office/drawing/2014/main" id="{3D7DE92A-ABAC-6CC4-AB76-354942C4D141}"/>
              </a:ext>
            </a:extLst>
          </p:cNvPr>
          <p:cNvSpPr/>
          <p:nvPr/>
        </p:nvSpPr>
        <p:spPr>
          <a:xfrm>
            <a:off x="6294607" y="2758080"/>
            <a:ext cx="1030257" cy="553163"/>
          </a:xfrm>
          <a:prstGeom prst="wedgeEllipseCallout">
            <a:avLst>
              <a:gd name="adj1" fmla="val -12341"/>
              <a:gd name="adj2" fmla="val 16477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22" name="Speech Bubble: Oval 21">
            <a:extLst>
              <a:ext uri="{FF2B5EF4-FFF2-40B4-BE49-F238E27FC236}">
                <a16:creationId xmlns:a16="http://schemas.microsoft.com/office/drawing/2014/main" id="{B02ED0B7-49CD-99F8-F60C-DAB6E12A44D8}"/>
              </a:ext>
            </a:extLst>
          </p:cNvPr>
          <p:cNvSpPr/>
          <p:nvPr/>
        </p:nvSpPr>
        <p:spPr>
          <a:xfrm>
            <a:off x="6010311" y="3938456"/>
            <a:ext cx="971327" cy="396867"/>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Not interested</a:t>
            </a:r>
          </a:p>
        </p:txBody>
      </p:sp>
      <p:sp>
        <p:nvSpPr>
          <p:cNvPr id="23" name="Speech Bubble: Oval 22">
            <a:extLst>
              <a:ext uri="{FF2B5EF4-FFF2-40B4-BE49-F238E27FC236}">
                <a16:creationId xmlns:a16="http://schemas.microsoft.com/office/drawing/2014/main" id="{E5CB566E-61D3-422A-CBFA-0094F050E4FB}"/>
              </a:ext>
            </a:extLst>
          </p:cNvPr>
          <p:cNvSpPr/>
          <p:nvPr/>
        </p:nvSpPr>
        <p:spPr>
          <a:xfrm>
            <a:off x="6594968" y="3501059"/>
            <a:ext cx="1348033" cy="686081"/>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4" name="Speech Bubble: Oval 23">
            <a:extLst>
              <a:ext uri="{FF2B5EF4-FFF2-40B4-BE49-F238E27FC236}">
                <a16:creationId xmlns:a16="http://schemas.microsoft.com/office/drawing/2014/main" id="{02634FDA-7B73-100F-C626-FAA14B63D788}"/>
              </a:ext>
            </a:extLst>
          </p:cNvPr>
          <p:cNvSpPr/>
          <p:nvPr/>
        </p:nvSpPr>
        <p:spPr>
          <a:xfrm>
            <a:off x="3477280" y="3191286"/>
            <a:ext cx="1348033" cy="686081"/>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5" name="Speech Bubble: Oval 24">
            <a:extLst>
              <a:ext uri="{FF2B5EF4-FFF2-40B4-BE49-F238E27FC236}">
                <a16:creationId xmlns:a16="http://schemas.microsoft.com/office/drawing/2014/main" id="{F7D856FF-6F0D-6937-B098-5A14B3F2F57C}"/>
              </a:ext>
            </a:extLst>
          </p:cNvPr>
          <p:cNvSpPr/>
          <p:nvPr/>
        </p:nvSpPr>
        <p:spPr>
          <a:xfrm>
            <a:off x="5499330" y="3193290"/>
            <a:ext cx="1348033" cy="686081"/>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2575F73A-ECC6-E385-1F79-81A3267B44D8}"/>
              </a:ext>
            </a:extLst>
          </p:cNvPr>
          <p:cNvSpPr/>
          <p:nvPr/>
        </p:nvSpPr>
        <p:spPr>
          <a:xfrm>
            <a:off x="6724323" y="1945541"/>
            <a:ext cx="1348033" cy="686081"/>
          </a:xfrm>
          <a:prstGeom prst="wedgeEllipseCallout">
            <a:avLst>
              <a:gd name="adj1" fmla="val -27531"/>
              <a:gd name="adj2" fmla="val 10256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7" name="Speech Bubble: Oval 16">
            <a:extLst>
              <a:ext uri="{FF2B5EF4-FFF2-40B4-BE49-F238E27FC236}">
                <a16:creationId xmlns:a16="http://schemas.microsoft.com/office/drawing/2014/main" id="{84FB0CA6-BFD0-94FA-43B2-38982FBF0C0C}"/>
              </a:ext>
            </a:extLst>
          </p:cNvPr>
          <p:cNvSpPr/>
          <p:nvPr/>
        </p:nvSpPr>
        <p:spPr>
          <a:xfrm>
            <a:off x="5000638" y="3503498"/>
            <a:ext cx="1009673" cy="527686"/>
          </a:xfrm>
          <a:prstGeom prst="wedgeEllipseCallout">
            <a:avLst>
              <a:gd name="adj1" fmla="val -9644"/>
              <a:gd name="adj2" fmla="val 7349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Not interested</a:t>
            </a:r>
          </a:p>
        </p:txBody>
      </p:sp>
      <p:sp>
        <p:nvSpPr>
          <p:cNvPr id="4" name="Speech Bubble: Oval 3">
            <a:extLst>
              <a:ext uri="{FF2B5EF4-FFF2-40B4-BE49-F238E27FC236}">
                <a16:creationId xmlns:a16="http://schemas.microsoft.com/office/drawing/2014/main" id="{A25D2340-54BA-790F-EE9F-5EFB770CC3F3}"/>
              </a:ext>
            </a:extLst>
          </p:cNvPr>
          <p:cNvSpPr/>
          <p:nvPr/>
        </p:nvSpPr>
        <p:spPr>
          <a:xfrm>
            <a:off x="4040250" y="3465554"/>
            <a:ext cx="1348033" cy="686081"/>
          </a:xfrm>
          <a:prstGeom prst="wedgeEllipseCallout">
            <a:avLst>
              <a:gd name="adj1" fmla="val 7139"/>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818085B7-895D-3F83-885F-BD9EA89696B9}"/>
              </a:ext>
            </a:extLst>
          </p:cNvPr>
          <p:cNvSpPr/>
          <p:nvPr/>
        </p:nvSpPr>
        <p:spPr>
          <a:xfrm>
            <a:off x="3362142" y="3593250"/>
            <a:ext cx="1142662" cy="482784"/>
          </a:xfrm>
          <a:prstGeom prst="wedgeEllipseCallout">
            <a:avLst>
              <a:gd name="adj1" fmla="val -41851"/>
              <a:gd name="adj2" fmla="val 9515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Tree>
    <p:extLst>
      <p:ext uri="{BB962C8B-B14F-4D97-AF65-F5344CB8AC3E}">
        <p14:creationId xmlns:p14="http://schemas.microsoft.com/office/powerpoint/2010/main" val="1796620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5035</TotalTime>
  <Words>2041</Words>
  <Application>Microsoft Macintosh PowerPoint</Application>
  <PresentationFormat>Widescreen</PresentationFormat>
  <Paragraphs>716</Paragraphs>
  <Slides>64</Slides>
  <Notes>58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How many invites ACCEPTED/REJECTED will you receive in the next 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Lavalley</dc:creator>
  <cp:lastModifiedBy>James Touthang</cp:lastModifiedBy>
  <cp:revision>58</cp:revision>
  <dcterms:created xsi:type="dcterms:W3CDTF">2022-12-20T16:37:17Z</dcterms:created>
  <dcterms:modified xsi:type="dcterms:W3CDTF">2023-03-11T02:44:28Z</dcterms:modified>
</cp:coreProperties>
</file>